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8" r:id="rId3"/>
    <p:sldId id="258" r:id="rId4"/>
    <p:sldId id="333" r:id="rId5"/>
    <p:sldId id="350" r:id="rId6"/>
    <p:sldId id="355" r:id="rId7"/>
    <p:sldId id="357" r:id="rId8"/>
    <p:sldId id="397" r:id="rId9"/>
    <p:sldId id="356" r:id="rId10"/>
    <p:sldId id="358" r:id="rId11"/>
    <p:sldId id="359" r:id="rId12"/>
    <p:sldId id="396" r:id="rId13"/>
    <p:sldId id="360" r:id="rId14"/>
    <p:sldId id="361" r:id="rId15"/>
    <p:sldId id="362" r:id="rId16"/>
    <p:sldId id="363" r:id="rId17"/>
    <p:sldId id="408" r:id="rId18"/>
    <p:sldId id="364" r:id="rId19"/>
    <p:sldId id="365" r:id="rId20"/>
    <p:sldId id="366" r:id="rId21"/>
    <p:sldId id="367" r:id="rId22"/>
    <p:sldId id="414" r:id="rId23"/>
    <p:sldId id="413" r:id="rId24"/>
    <p:sldId id="407" r:id="rId25"/>
    <p:sldId id="369" r:id="rId26"/>
    <p:sldId id="371" r:id="rId27"/>
    <p:sldId id="372" r:id="rId28"/>
    <p:sldId id="373" r:id="rId29"/>
    <p:sldId id="410" r:id="rId30"/>
    <p:sldId id="415" r:id="rId31"/>
    <p:sldId id="416" r:id="rId32"/>
    <p:sldId id="418" r:id="rId33"/>
    <p:sldId id="417" r:id="rId34"/>
    <p:sldId id="375" r:id="rId35"/>
    <p:sldId id="411" r:id="rId36"/>
    <p:sldId id="376" r:id="rId37"/>
    <p:sldId id="377" r:id="rId38"/>
    <p:sldId id="399" r:id="rId39"/>
    <p:sldId id="400" r:id="rId40"/>
    <p:sldId id="401" r:id="rId41"/>
    <p:sldId id="402" r:id="rId42"/>
    <p:sldId id="412" r:id="rId43"/>
    <p:sldId id="403" r:id="rId44"/>
    <p:sldId id="404" r:id="rId45"/>
    <p:sldId id="405" r:id="rId46"/>
    <p:sldId id="406" r:id="rId47"/>
    <p:sldId id="349" r:id="rId48"/>
  </p:sldIdLst>
  <p:sldSz cx="9144000" cy="6858000" type="screen4x3"/>
  <p:notesSz cx="7099300" cy="102346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C1E"/>
    <a:srgbClr val="00CC66"/>
    <a:srgbClr val="F9730F"/>
    <a:srgbClr val="A760B8"/>
    <a:srgbClr val="A052B2"/>
    <a:srgbClr val="FF4B4B"/>
    <a:srgbClr val="DEDEDE"/>
    <a:srgbClr val="DBDBDB"/>
    <a:srgbClr val="FF99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227" autoAdjust="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فرایندِ پرتونگاری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 custT="1"/>
      <dgm:spPr/>
      <dgm:t>
        <a:bodyPr/>
        <a:lstStyle/>
        <a:p>
          <a:pPr rtl="1"/>
          <a:r>
            <a:rPr lang="fa-IR" sz="2000" dirty="0" smtClean="0"/>
            <a:t>مراحل انجام پرتونگاری</a:t>
          </a:r>
          <a:endParaRPr lang="fa-IR" sz="2000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 custT="1"/>
      <dgm:spPr/>
      <dgm:t>
        <a:bodyPr/>
        <a:lstStyle/>
        <a:p>
          <a:pPr rtl="1"/>
          <a:r>
            <a:rPr lang="fa-IR" sz="2000" dirty="0" smtClean="0"/>
            <a:t>انواع پرتونگاری</a:t>
          </a:r>
          <a:endParaRPr lang="fa-IR" sz="2000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70393608-2D2B-41C2-AD04-D3FF3B9EF4A9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9033232-39A9-4CE5-9E45-8518FF485FA8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EEFB436D-B40C-4AC2-B3C1-78076A0249AA}" type="pres">
      <dgm:prSet presAssocID="{6E2A6A36-078E-4636-B68A-53148E361FB0}" presName="centerShape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9FCBAB6B-F5C6-4214-A369-C41D875D2D1F}" type="pres">
      <dgm:prSet presAssocID="{A1D57E60-EA30-42A7-A24C-1DFDE40062A4}" presName="node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5EAB9F-E8A6-4720-9B52-5FCD4EA0CB74}" type="pres">
      <dgm:prSet presAssocID="{50F7F6D5-E82E-48AF-9EC8-F1D0A386E85D}" presName="node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30FD44C-F4B6-4886-B7A2-353A99C4F409}" type="presOf" srcId="{50F7F6D5-E82E-48AF-9EC8-F1D0A386E85D}" destId="{055EAB9F-E8A6-4720-9B52-5FCD4EA0CB74}" srcOrd="0" destOrd="0" presId="urn:microsoft.com/office/officeart/2005/8/layout/radial3"/>
    <dgm:cxn modelId="{EA117716-0039-4687-AA49-FC6694F18442}" type="presOf" srcId="{56EB5BAC-3F37-4B79-919A-226BD67DA648}" destId="{70393608-2D2B-41C2-AD04-D3FF3B9EF4A9}" srcOrd="0" destOrd="0" presId="urn:microsoft.com/office/officeart/2005/8/layout/radial3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A1A33932-85CF-4FCD-A39A-26B0BEAB7492}" type="presOf" srcId="{A1D57E60-EA30-42A7-A24C-1DFDE40062A4}" destId="{9FCBAB6B-F5C6-4214-A369-C41D875D2D1F}" srcOrd="0" destOrd="0" presId="urn:microsoft.com/office/officeart/2005/8/layout/radial3"/>
    <dgm:cxn modelId="{5627A63F-067F-4B16-9D12-F24B3F5A554C}" type="presOf" srcId="{6E2A6A36-078E-4636-B68A-53148E361FB0}" destId="{EEFB436D-B40C-4AC2-B3C1-78076A0249AA}" srcOrd="0" destOrd="0" presId="urn:microsoft.com/office/officeart/2005/8/layout/radial3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D05E3D36-1549-4981-989E-8FDE1D03BA6F}" type="presParOf" srcId="{70393608-2D2B-41C2-AD04-D3FF3B9EF4A9}" destId="{B9033232-39A9-4CE5-9E45-8518FF485FA8}" srcOrd="0" destOrd="0" presId="urn:microsoft.com/office/officeart/2005/8/layout/radial3"/>
    <dgm:cxn modelId="{A86DB5ED-6E9E-496E-8073-BAEF52EAF268}" type="presParOf" srcId="{B9033232-39A9-4CE5-9E45-8518FF485FA8}" destId="{EEFB436D-B40C-4AC2-B3C1-78076A0249AA}" srcOrd="0" destOrd="0" presId="urn:microsoft.com/office/officeart/2005/8/layout/radial3"/>
    <dgm:cxn modelId="{2CCC20F7-0DA6-4322-822E-1D3C884356ED}" type="presParOf" srcId="{B9033232-39A9-4CE5-9E45-8518FF485FA8}" destId="{9FCBAB6B-F5C6-4214-A369-C41D875D2D1F}" srcOrd="1" destOrd="0" presId="urn:microsoft.com/office/officeart/2005/8/layout/radial3"/>
    <dgm:cxn modelId="{22AF8E74-DE89-46A3-98E8-0908A94F4C4E}" type="presParOf" srcId="{B9033232-39A9-4CE5-9E45-8518FF485FA8}" destId="{055EAB9F-E8A6-4720-9B52-5FCD4EA0CB74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E617D-5EDD-47E1-9628-056430356C8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E73F7A-EFE8-421A-AB0A-EBB6057787F7}">
      <dgm:prSet phldrT="[Text]" custT="1"/>
      <dgm:spPr/>
      <dgm:t>
        <a:bodyPr vert="vert270"/>
        <a:lstStyle/>
        <a:p>
          <a:pPr rtl="1"/>
          <a:r>
            <a:rPr lang="fa-IR" sz="2400" dirty="0" smtClean="0"/>
            <a:t>تدارک تجهیزات</a:t>
          </a:r>
          <a:endParaRPr lang="fa-IR" sz="1800" dirty="0"/>
        </a:p>
      </dgm:t>
    </dgm:pt>
    <dgm:pt modelId="{868E87D8-602E-4271-BA5B-EE187BC7927F}" type="parTrans" cxnId="{B28A6C7A-CF28-4D53-9A8E-1068C91769CA}">
      <dgm:prSet/>
      <dgm:spPr/>
      <dgm:t>
        <a:bodyPr/>
        <a:lstStyle/>
        <a:p>
          <a:pPr rtl="1"/>
          <a:endParaRPr lang="fa-IR"/>
        </a:p>
      </dgm:t>
    </dgm:pt>
    <dgm:pt modelId="{9F32B128-F5B9-4866-8F8B-23CFA7D1D6FD}" type="sibTrans" cxnId="{B28A6C7A-CF28-4D53-9A8E-1068C91769CA}">
      <dgm:prSet/>
      <dgm:spPr/>
      <dgm:t>
        <a:bodyPr/>
        <a:lstStyle/>
        <a:p>
          <a:pPr rtl="1"/>
          <a:endParaRPr lang="fa-IR"/>
        </a:p>
      </dgm:t>
    </dgm:pt>
    <dgm:pt modelId="{B2F7C5EC-8A23-4C4C-B721-05C06EB71BF7}">
      <dgm:prSet phldrT="[Text]" custT="1"/>
      <dgm:spPr/>
      <dgm:t>
        <a:bodyPr vert="vert270"/>
        <a:lstStyle/>
        <a:p>
          <a:pPr rtl="1"/>
          <a:r>
            <a:rPr lang="fa-IR" sz="2800" dirty="0" smtClean="0"/>
            <a:t>حمل</a:t>
          </a:r>
          <a:endParaRPr lang="fa-IR" sz="1800" dirty="0"/>
        </a:p>
      </dgm:t>
    </dgm:pt>
    <dgm:pt modelId="{CF3EDD9F-F706-4C6E-8041-AACEAD48EC00}" type="parTrans" cxnId="{37604096-4DE0-4595-A9A3-1692EBB2644A}">
      <dgm:prSet/>
      <dgm:spPr/>
      <dgm:t>
        <a:bodyPr/>
        <a:lstStyle/>
        <a:p>
          <a:pPr rtl="1"/>
          <a:endParaRPr lang="fa-IR"/>
        </a:p>
      </dgm:t>
    </dgm:pt>
    <dgm:pt modelId="{1963101E-CC89-4F84-8AF3-FE2BDDC4E081}" type="sibTrans" cxnId="{37604096-4DE0-4595-A9A3-1692EBB2644A}">
      <dgm:prSet/>
      <dgm:spPr/>
      <dgm:t>
        <a:bodyPr/>
        <a:lstStyle/>
        <a:p>
          <a:pPr rtl="1"/>
          <a:endParaRPr lang="fa-IR"/>
        </a:p>
      </dgm:t>
    </dgm:pt>
    <dgm:pt modelId="{3A0216FE-DC55-480C-8A50-CEC8F574A287}">
      <dgm:prSet phldrT="[Text]" custT="1"/>
      <dgm:spPr/>
      <dgm:t>
        <a:bodyPr vert="vert270"/>
        <a:lstStyle/>
        <a:p>
          <a:pPr rtl="1"/>
          <a:r>
            <a:rPr lang="fa-IR" sz="2800" dirty="0" smtClean="0"/>
            <a:t>آمادگی</a:t>
          </a:r>
          <a:endParaRPr lang="fa-IR" sz="2000" dirty="0"/>
        </a:p>
      </dgm:t>
    </dgm:pt>
    <dgm:pt modelId="{6192AB02-DB40-457D-8510-78D46283E84B}" type="parTrans" cxnId="{B6F2F539-200F-4B24-BD7C-43C1D28E0ACA}">
      <dgm:prSet/>
      <dgm:spPr/>
      <dgm:t>
        <a:bodyPr/>
        <a:lstStyle/>
        <a:p>
          <a:pPr rtl="1"/>
          <a:endParaRPr lang="fa-IR"/>
        </a:p>
      </dgm:t>
    </dgm:pt>
    <dgm:pt modelId="{D5A62F1A-50A5-463D-B689-1EDDA097A14E}" type="sibTrans" cxnId="{B6F2F539-200F-4B24-BD7C-43C1D28E0ACA}">
      <dgm:prSet/>
      <dgm:spPr/>
      <dgm:t>
        <a:bodyPr/>
        <a:lstStyle/>
        <a:p>
          <a:pPr rtl="1"/>
          <a:endParaRPr lang="fa-IR"/>
        </a:p>
      </dgm:t>
    </dgm:pt>
    <dgm:pt modelId="{1BC6594D-C0A8-4892-9808-40580458E0CC}">
      <dgm:prSet phldrT="[Text]" custT="1"/>
      <dgm:spPr/>
      <dgm:t>
        <a:bodyPr vert="vert270"/>
        <a:lstStyle/>
        <a:p>
          <a:pPr rtl="1"/>
          <a:r>
            <a:rPr lang="fa-IR" sz="2800" dirty="0" smtClean="0"/>
            <a:t>عملیات</a:t>
          </a:r>
          <a:endParaRPr lang="fa-IR" sz="2000" dirty="0"/>
        </a:p>
      </dgm:t>
    </dgm:pt>
    <dgm:pt modelId="{DA7617BC-19D5-4613-BF0A-71AC2FFCC9F1}" type="parTrans" cxnId="{AB2169A4-623B-466B-AB6A-B1279C468E51}">
      <dgm:prSet/>
      <dgm:spPr/>
      <dgm:t>
        <a:bodyPr/>
        <a:lstStyle/>
        <a:p>
          <a:pPr rtl="1"/>
          <a:endParaRPr lang="fa-IR"/>
        </a:p>
      </dgm:t>
    </dgm:pt>
    <dgm:pt modelId="{876E4EEE-A9B4-4B10-8203-B3CCD030A147}" type="sibTrans" cxnId="{AB2169A4-623B-466B-AB6A-B1279C468E51}">
      <dgm:prSet/>
      <dgm:spPr/>
      <dgm:t>
        <a:bodyPr/>
        <a:lstStyle/>
        <a:p>
          <a:pPr rtl="1"/>
          <a:endParaRPr lang="fa-IR"/>
        </a:p>
      </dgm:t>
    </dgm:pt>
    <dgm:pt modelId="{D2244D6D-C5EA-43BF-A680-95C817844A0B}">
      <dgm:prSet phldrT="[Text]" custT="1"/>
      <dgm:spPr/>
      <dgm:t>
        <a:bodyPr vert="vert270"/>
        <a:lstStyle/>
        <a:p>
          <a:pPr rtl="1"/>
          <a:r>
            <a:rPr lang="fa-IR" sz="2800" dirty="0" smtClean="0"/>
            <a:t>جمع‏آوری</a:t>
          </a:r>
          <a:endParaRPr lang="fa-IR" sz="2800" dirty="0"/>
        </a:p>
      </dgm:t>
    </dgm:pt>
    <dgm:pt modelId="{88A0DB43-07E8-43D9-99F6-FBE4F70119AE}" type="parTrans" cxnId="{392AA482-6BC4-4B28-A370-AB2D40789BBC}">
      <dgm:prSet/>
      <dgm:spPr/>
      <dgm:t>
        <a:bodyPr/>
        <a:lstStyle/>
        <a:p>
          <a:pPr rtl="1"/>
          <a:endParaRPr lang="fa-IR"/>
        </a:p>
      </dgm:t>
    </dgm:pt>
    <dgm:pt modelId="{4B0F9F82-73A8-487D-98DF-DCDB756A1EEE}" type="sibTrans" cxnId="{392AA482-6BC4-4B28-A370-AB2D40789BBC}">
      <dgm:prSet/>
      <dgm:spPr/>
      <dgm:t>
        <a:bodyPr/>
        <a:lstStyle/>
        <a:p>
          <a:pPr rtl="1"/>
          <a:endParaRPr lang="fa-IR"/>
        </a:p>
      </dgm:t>
    </dgm:pt>
    <dgm:pt modelId="{A91E511B-9D8D-4F54-93F7-D623F98268A0}">
      <dgm:prSet phldrT="[Text]" custT="1"/>
      <dgm:spPr/>
      <dgm:t>
        <a:bodyPr vert="vert270"/>
        <a:lstStyle/>
        <a:p>
          <a:pPr rtl="1"/>
          <a:r>
            <a:rPr lang="fa-IR" sz="2800" dirty="0" smtClean="0"/>
            <a:t>حمل</a:t>
          </a:r>
          <a:endParaRPr lang="fa-IR" sz="2800" dirty="0"/>
        </a:p>
      </dgm:t>
    </dgm:pt>
    <dgm:pt modelId="{45EA8E62-3EFA-45E8-BD0E-B01D08D6DD07}" type="parTrans" cxnId="{7718F528-55F3-4A36-B38B-7385D2ECCE69}">
      <dgm:prSet/>
      <dgm:spPr/>
      <dgm:t>
        <a:bodyPr/>
        <a:lstStyle/>
        <a:p>
          <a:pPr rtl="1"/>
          <a:endParaRPr lang="fa-IR"/>
        </a:p>
      </dgm:t>
    </dgm:pt>
    <dgm:pt modelId="{6F064E79-EBDA-4414-A4A4-22F376073064}" type="sibTrans" cxnId="{7718F528-55F3-4A36-B38B-7385D2ECCE69}">
      <dgm:prSet/>
      <dgm:spPr/>
      <dgm:t>
        <a:bodyPr/>
        <a:lstStyle/>
        <a:p>
          <a:pPr rtl="1"/>
          <a:endParaRPr lang="fa-IR"/>
        </a:p>
      </dgm:t>
    </dgm:pt>
    <dgm:pt modelId="{E99F8EEC-5525-4AEA-BB06-94D24920F4EE}">
      <dgm:prSet phldrT="[Text]" custT="1"/>
      <dgm:spPr/>
      <dgm:t>
        <a:bodyPr vert="vert270"/>
        <a:lstStyle/>
        <a:p>
          <a:pPr rtl="1"/>
          <a:r>
            <a:rPr lang="fa-IR" sz="2800" dirty="0" smtClean="0"/>
            <a:t>انبار تجهیزات</a:t>
          </a:r>
          <a:endParaRPr lang="fa-IR" sz="2800" dirty="0"/>
        </a:p>
      </dgm:t>
    </dgm:pt>
    <dgm:pt modelId="{950BF52F-2552-414E-A023-6941A143A133}" type="parTrans" cxnId="{F3E8C537-7F66-4453-8BDD-FB1A56DF2FF7}">
      <dgm:prSet/>
      <dgm:spPr/>
      <dgm:t>
        <a:bodyPr/>
        <a:lstStyle/>
        <a:p>
          <a:pPr rtl="1"/>
          <a:endParaRPr lang="fa-IR"/>
        </a:p>
      </dgm:t>
    </dgm:pt>
    <dgm:pt modelId="{5061C060-5C48-42BC-AFCE-944C389CC105}" type="sibTrans" cxnId="{F3E8C537-7F66-4453-8BDD-FB1A56DF2FF7}">
      <dgm:prSet/>
      <dgm:spPr/>
      <dgm:t>
        <a:bodyPr/>
        <a:lstStyle/>
        <a:p>
          <a:pPr rtl="1"/>
          <a:endParaRPr lang="fa-IR"/>
        </a:p>
      </dgm:t>
    </dgm:pt>
    <dgm:pt modelId="{F6EFE7EF-318F-4EB4-945C-8213AD83156C}" type="pres">
      <dgm:prSet presAssocID="{552E617D-5EDD-47E1-9628-056430356C8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AC42E8D-0BBA-4DC4-B690-588979FB3212}" type="pres">
      <dgm:prSet presAssocID="{552E617D-5EDD-47E1-9628-056430356C8A}" presName="arrow" presStyleLbl="bgShp" presStyleIdx="0" presStyleCnt="1"/>
      <dgm:spPr/>
    </dgm:pt>
    <dgm:pt modelId="{8D6545C4-6E0A-446A-B533-23BA039B9ADF}" type="pres">
      <dgm:prSet presAssocID="{552E617D-5EDD-47E1-9628-056430356C8A}" presName="linearProcess" presStyleCnt="0"/>
      <dgm:spPr/>
    </dgm:pt>
    <dgm:pt modelId="{32E7B387-64AD-47AD-8E51-1342CA8B0886}" type="pres">
      <dgm:prSet presAssocID="{6EE73F7A-EFE8-421A-AB0A-EBB6057787F7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93B96A-6777-41FC-BB69-F686D5DE85A3}" type="pres">
      <dgm:prSet presAssocID="{9F32B128-F5B9-4866-8F8B-23CFA7D1D6FD}" presName="sibTrans" presStyleCnt="0"/>
      <dgm:spPr/>
    </dgm:pt>
    <dgm:pt modelId="{5E19AFFE-F2B0-41D5-94A1-3825D8AB2EBB}" type="pres">
      <dgm:prSet presAssocID="{B2F7C5EC-8A23-4C4C-B721-05C06EB71BF7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961E7C3-720D-4087-BACE-665B5D1C8EAF}" type="pres">
      <dgm:prSet presAssocID="{1963101E-CC89-4F84-8AF3-FE2BDDC4E081}" presName="sibTrans" presStyleCnt="0"/>
      <dgm:spPr/>
    </dgm:pt>
    <dgm:pt modelId="{2BA3DEC3-BB4B-46E2-8432-67AC9181B5E7}" type="pres">
      <dgm:prSet presAssocID="{3A0216FE-DC55-480C-8A50-CEC8F574A287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EBD4FE-5171-44AB-889A-E5AF9BFC40CE}" type="pres">
      <dgm:prSet presAssocID="{D5A62F1A-50A5-463D-B689-1EDDA097A14E}" presName="sibTrans" presStyleCnt="0"/>
      <dgm:spPr/>
    </dgm:pt>
    <dgm:pt modelId="{F9DA5B28-125D-4B55-9D87-900C08FF165F}" type="pres">
      <dgm:prSet presAssocID="{1BC6594D-C0A8-4892-9808-40580458E0CC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2B9EAB-3D86-4C2F-9C88-19E4D834FA0C}" type="pres">
      <dgm:prSet presAssocID="{876E4EEE-A9B4-4B10-8203-B3CCD030A147}" presName="sibTrans" presStyleCnt="0"/>
      <dgm:spPr/>
    </dgm:pt>
    <dgm:pt modelId="{E342248B-779B-415D-B9A0-67015FB6C332}" type="pres">
      <dgm:prSet presAssocID="{D2244D6D-C5EA-43BF-A680-95C817844A0B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ECF9EF-B91A-4196-AECE-4F66B071279E}" type="pres">
      <dgm:prSet presAssocID="{4B0F9F82-73A8-487D-98DF-DCDB756A1EEE}" presName="sibTrans" presStyleCnt="0"/>
      <dgm:spPr/>
    </dgm:pt>
    <dgm:pt modelId="{7C93F2EF-7917-4F38-ABAD-730643335405}" type="pres">
      <dgm:prSet presAssocID="{A91E511B-9D8D-4F54-93F7-D623F98268A0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98023A-853B-47E1-A663-A0D8FEA6A80A}" type="pres">
      <dgm:prSet presAssocID="{6F064E79-EBDA-4414-A4A4-22F376073064}" presName="sibTrans" presStyleCnt="0"/>
      <dgm:spPr/>
    </dgm:pt>
    <dgm:pt modelId="{DC8131B2-D2A9-4B09-9EA4-3AA746813AAC}" type="pres">
      <dgm:prSet presAssocID="{E99F8EEC-5525-4AEA-BB06-94D24920F4EE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24EC07B-0279-4E0B-A650-1F0C7BA3D942}" type="presOf" srcId="{1BC6594D-C0A8-4892-9808-40580458E0CC}" destId="{F9DA5B28-125D-4B55-9D87-900C08FF165F}" srcOrd="0" destOrd="0" presId="urn:microsoft.com/office/officeart/2005/8/layout/hProcess9"/>
    <dgm:cxn modelId="{AB2169A4-623B-466B-AB6A-B1279C468E51}" srcId="{552E617D-5EDD-47E1-9628-056430356C8A}" destId="{1BC6594D-C0A8-4892-9808-40580458E0CC}" srcOrd="3" destOrd="0" parTransId="{DA7617BC-19D5-4613-BF0A-71AC2FFCC9F1}" sibTransId="{876E4EEE-A9B4-4B10-8203-B3CCD030A147}"/>
    <dgm:cxn modelId="{37604096-4DE0-4595-A9A3-1692EBB2644A}" srcId="{552E617D-5EDD-47E1-9628-056430356C8A}" destId="{B2F7C5EC-8A23-4C4C-B721-05C06EB71BF7}" srcOrd="1" destOrd="0" parTransId="{CF3EDD9F-F706-4C6E-8041-AACEAD48EC00}" sibTransId="{1963101E-CC89-4F84-8AF3-FE2BDDC4E081}"/>
    <dgm:cxn modelId="{2080792C-B44F-4685-BCDE-DA555B8B9F7C}" type="presOf" srcId="{E99F8EEC-5525-4AEA-BB06-94D24920F4EE}" destId="{DC8131B2-D2A9-4B09-9EA4-3AA746813AAC}" srcOrd="0" destOrd="0" presId="urn:microsoft.com/office/officeart/2005/8/layout/hProcess9"/>
    <dgm:cxn modelId="{4E7A4C02-E5C0-4430-9D8D-26581DCC5498}" type="presOf" srcId="{3A0216FE-DC55-480C-8A50-CEC8F574A287}" destId="{2BA3DEC3-BB4B-46E2-8432-67AC9181B5E7}" srcOrd="0" destOrd="0" presId="urn:microsoft.com/office/officeart/2005/8/layout/hProcess9"/>
    <dgm:cxn modelId="{18153087-977C-49D1-B12F-326206BBBB45}" type="presOf" srcId="{A91E511B-9D8D-4F54-93F7-D623F98268A0}" destId="{7C93F2EF-7917-4F38-ABAD-730643335405}" srcOrd="0" destOrd="0" presId="urn:microsoft.com/office/officeart/2005/8/layout/hProcess9"/>
    <dgm:cxn modelId="{B78FD688-DB42-4C3B-B65D-46FB48C89AD8}" type="presOf" srcId="{B2F7C5EC-8A23-4C4C-B721-05C06EB71BF7}" destId="{5E19AFFE-F2B0-41D5-94A1-3825D8AB2EBB}" srcOrd="0" destOrd="0" presId="urn:microsoft.com/office/officeart/2005/8/layout/hProcess9"/>
    <dgm:cxn modelId="{F3E8C537-7F66-4453-8BDD-FB1A56DF2FF7}" srcId="{552E617D-5EDD-47E1-9628-056430356C8A}" destId="{E99F8EEC-5525-4AEA-BB06-94D24920F4EE}" srcOrd="6" destOrd="0" parTransId="{950BF52F-2552-414E-A023-6941A143A133}" sibTransId="{5061C060-5C48-42BC-AFCE-944C389CC105}"/>
    <dgm:cxn modelId="{B28A6C7A-CF28-4D53-9A8E-1068C91769CA}" srcId="{552E617D-5EDD-47E1-9628-056430356C8A}" destId="{6EE73F7A-EFE8-421A-AB0A-EBB6057787F7}" srcOrd="0" destOrd="0" parTransId="{868E87D8-602E-4271-BA5B-EE187BC7927F}" sibTransId="{9F32B128-F5B9-4866-8F8B-23CFA7D1D6FD}"/>
    <dgm:cxn modelId="{B6F2F539-200F-4B24-BD7C-43C1D28E0ACA}" srcId="{552E617D-5EDD-47E1-9628-056430356C8A}" destId="{3A0216FE-DC55-480C-8A50-CEC8F574A287}" srcOrd="2" destOrd="0" parTransId="{6192AB02-DB40-457D-8510-78D46283E84B}" sibTransId="{D5A62F1A-50A5-463D-B689-1EDDA097A14E}"/>
    <dgm:cxn modelId="{ED7E868A-2B0E-440A-9DC4-A41D863E2B2E}" type="presOf" srcId="{D2244D6D-C5EA-43BF-A680-95C817844A0B}" destId="{E342248B-779B-415D-B9A0-67015FB6C332}" srcOrd="0" destOrd="0" presId="urn:microsoft.com/office/officeart/2005/8/layout/hProcess9"/>
    <dgm:cxn modelId="{7718F528-55F3-4A36-B38B-7385D2ECCE69}" srcId="{552E617D-5EDD-47E1-9628-056430356C8A}" destId="{A91E511B-9D8D-4F54-93F7-D623F98268A0}" srcOrd="5" destOrd="0" parTransId="{45EA8E62-3EFA-45E8-BD0E-B01D08D6DD07}" sibTransId="{6F064E79-EBDA-4414-A4A4-22F376073064}"/>
    <dgm:cxn modelId="{392AA482-6BC4-4B28-A370-AB2D40789BBC}" srcId="{552E617D-5EDD-47E1-9628-056430356C8A}" destId="{D2244D6D-C5EA-43BF-A680-95C817844A0B}" srcOrd="4" destOrd="0" parTransId="{88A0DB43-07E8-43D9-99F6-FBE4F70119AE}" sibTransId="{4B0F9F82-73A8-487D-98DF-DCDB756A1EEE}"/>
    <dgm:cxn modelId="{AC190824-B2F8-4C5B-9162-2D28D16C4C6D}" type="presOf" srcId="{552E617D-5EDD-47E1-9628-056430356C8A}" destId="{F6EFE7EF-318F-4EB4-945C-8213AD83156C}" srcOrd="0" destOrd="0" presId="urn:microsoft.com/office/officeart/2005/8/layout/hProcess9"/>
    <dgm:cxn modelId="{86EC9C5F-18EE-4F7E-B64A-97BFA2DA3DCD}" type="presOf" srcId="{6EE73F7A-EFE8-421A-AB0A-EBB6057787F7}" destId="{32E7B387-64AD-47AD-8E51-1342CA8B0886}" srcOrd="0" destOrd="0" presId="urn:microsoft.com/office/officeart/2005/8/layout/hProcess9"/>
    <dgm:cxn modelId="{C13B55C8-AD1E-47D0-BC1D-2247F7340599}" type="presParOf" srcId="{F6EFE7EF-318F-4EB4-945C-8213AD83156C}" destId="{1AC42E8D-0BBA-4DC4-B690-588979FB3212}" srcOrd="0" destOrd="0" presId="urn:microsoft.com/office/officeart/2005/8/layout/hProcess9"/>
    <dgm:cxn modelId="{F06CB85F-73AD-44CA-B4CA-83570F6BCFFC}" type="presParOf" srcId="{F6EFE7EF-318F-4EB4-945C-8213AD83156C}" destId="{8D6545C4-6E0A-446A-B533-23BA039B9ADF}" srcOrd="1" destOrd="0" presId="urn:microsoft.com/office/officeart/2005/8/layout/hProcess9"/>
    <dgm:cxn modelId="{EA30B884-BAFE-4E86-BC4E-7C11C21D1D1B}" type="presParOf" srcId="{8D6545C4-6E0A-446A-B533-23BA039B9ADF}" destId="{32E7B387-64AD-47AD-8E51-1342CA8B0886}" srcOrd="0" destOrd="0" presId="urn:microsoft.com/office/officeart/2005/8/layout/hProcess9"/>
    <dgm:cxn modelId="{D8DE16F7-A437-4204-9B1C-FE101F74B99A}" type="presParOf" srcId="{8D6545C4-6E0A-446A-B533-23BA039B9ADF}" destId="{5893B96A-6777-41FC-BB69-F686D5DE85A3}" srcOrd="1" destOrd="0" presId="urn:microsoft.com/office/officeart/2005/8/layout/hProcess9"/>
    <dgm:cxn modelId="{8A6ED171-5C1C-41D7-86DB-F508874C7237}" type="presParOf" srcId="{8D6545C4-6E0A-446A-B533-23BA039B9ADF}" destId="{5E19AFFE-F2B0-41D5-94A1-3825D8AB2EBB}" srcOrd="2" destOrd="0" presId="urn:microsoft.com/office/officeart/2005/8/layout/hProcess9"/>
    <dgm:cxn modelId="{7C9BAD5C-7FC2-4996-9331-05E4563CC6AE}" type="presParOf" srcId="{8D6545C4-6E0A-446A-B533-23BA039B9ADF}" destId="{1961E7C3-720D-4087-BACE-665B5D1C8EAF}" srcOrd="3" destOrd="0" presId="urn:microsoft.com/office/officeart/2005/8/layout/hProcess9"/>
    <dgm:cxn modelId="{D4EEE550-CF8E-45BE-9DE4-05CD94D2DADC}" type="presParOf" srcId="{8D6545C4-6E0A-446A-B533-23BA039B9ADF}" destId="{2BA3DEC3-BB4B-46E2-8432-67AC9181B5E7}" srcOrd="4" destOrd="0" presId="urn:microsoft.com/office/officeart/2005/8/layout/hProcess9"/>
    <dgm:cxn modelId="{6A3254AC-82D6-461A-8C1A-1919FF621CC9}" type="presParOf" srcId="{8D6545C4-6E0A-446A-B533-23BA039B9ADF}" destId="{CDEBD4FE-5171-44AB-889A-E5AF9BFC40CE}" srcOrd="5" destOrd="0" presId="urn:microsoft.com/office/officeart/2005/8/layout/hProcess9"/>
    <dgm:cxn modelId="{4BBEAB74-B664-4210-9EFB-43BF7786F99F}" type="presParOf" srcId="{8D6545C4-6E0A-446A-B533-23BA039B9ADF}" destId="{F9DA5B28-125D-4B55-9D87-900C08FF165F}" srcOrd="6" destOrd="0" presId="urn:microsoft.com/office/officeart/2005/8/layout/hProcess9"/>
    <dgm:cxn modelId="{B44A9F22-1159-4DEB-AD3A-275AD24C1C2A}" type="presParOf" srcId="{8D6545C4-6E0A-446A-B533-23BA039B9ADF}" destId="{792B9EAB-3D86-4C2F-9C88-19E4D834FA0C}" srcOrd="7" destOrd="0" presId="urn:microsoft.com/office/officeart/2005/8/layout/hProcess9"/>
    <dgm:cxn modelId="{0703166B-8114-4675-97D3-5D883FF9E047}" type="presParOf" srcId="{8D6545C4-6E0A-446A-B533-23BA039B9ADF}" destId="{E342248B-779B-415D-B9A0-67015FB6C332}" srcOrd="8" destOrd="0" presId="urn:microsoft.com/office/officeart/2005/8/layout/hProcess9"/>
    <dgm:cxn modelId="{65F10C36-A52F-48C2-8C7E-963F8F939312}" type="presParOf" srcId="{8D6545C4-6E0A-446A-B533-23BA039B9ADF}" destId="{81ECF9EF-B91A-4196-AECE-4F66B071279E}" srcOrd="9" destOrd="0" presId="urn:microsoft.com/office/officeart/2005/8/layout/hProcess9"/>
    <dgm:cxn modelId="{EC367B0C-2130-45F2-A9C8-FB279A8175FB}" type="presParOf" srcId="{8D6545C4-6E0A-446A-B533-23BA039B9ADF}" destId="{7C93F2EF-7917-4F38-ABAD-730643335405}" srcOrd="10" destOrd="0" presId="urn:microsoft.com/office/officeart/2005/8/layout/hProcess9"/>
    <dgm:cxn modelId="{E25FEA71-8CE7-4439-AB6B-ECFD8C65287D}" type="presParOf" srcId="{8D6545C4-6E0A-446A-B533-23BA039B9ADF}" destId="{0598023A-853B-47E1-A663-A0D8FEA6A80A}" srcOrd="11" destOrd="0" presId="urn:microsoft.com/office/officeart/2005/8/layout/hProcess9"/>
    <dgm:cxn modelId="{0754F7E8-09F4-4005-97FF-B4B8008670E8}" type="presParOf" srcId="{8D6545C4-6E0A-446A-B533-23BA039B9ADF}" destId="{DC8131B2-D2A9-4B09-9EA4-3AA746813AA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2A7A5-12A0-4505-9FC2-A1675E3ED2C9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BE8B9DF-B921-4F05-902F-8EC36A9901B5}">
      <dgm:prSet phldrT="[Text]"/>
      <dgm:spPr/>
      <dgm:t>
        <a:bodyPr/>
        <a:lstStyle/>
        <a:p>
          <a:pPr rtl="1"/>
          <a:r>
            <a:rPr lang="fa-IR" dirty="0" smtClean="0"/>
            <a:t>پرتونگاری</a:t>
          </a:r>
          <a:endParaRPr lang="fa-IR" dirty="0"/>
        </a:p>
      </dgm:t>
    </dgm:pt>
    <dgm:pt modelId="{3EBEF468-08E3-4ED0-BD9C-73BFDBE7A3CD}" type="parTrans" cxnId="{5C1A7FD9-CD5A-4A36-B045-DA3888AAAB38}">
      <dgm:prSet/>
      <dgm:spPr/>
      <dgm:t>
        <a:bodyPr/>
        <a:lstStyle/>
        <a:p>
          <a:pPr rtl="1"/>
          <a:endParaRPr lang="fa-IR"/>
        </a:p>
      </dgm:t>
    </dgm:pt>
    <dgm:pt modelId="{0CC819A6-5DE2-4229-A880-491A21FCBA1C}" type="sibTrans" cxnId="{5C1A7FD9-CD5A-4A36-B045-DA3888AAAB38}">
      <dgm:prSet/>
      <dgm:spPr/>
      <dgm:t>
        <a:bodyPr/>
        <a:lstStyle/>
        <a:p>
          <a:pPr rtl="1"/>
          <a:endParaRPr lang="fa-IR"/>
        </a:p>
      </dgm:t>
    </dgm:pt>
    <dgm:pt modelId="{2B862623-B451-4A62-B492-78628AA59462}">
      <dgm:prSet phldrT="[Text]"/>
      <dgm:spPr/>
      <dgm:t>
        <a:bodyPr/>
        <a:lstStyle/>
        <a:p>
          <a:pPr rtl="1"/>
          <a:r>
            <a:rPr lang="fa-IR" dirty="0" smtClean="0"/>
            <a:t>باز</a:t>
          </a:r>
          <a:endParaRPr lang="fa-IR" dirty="0"/>
        </a:p>
      </dgm:t>
    </dgm:pt>
    <dgm:pt modelId="{4052CCC0-1426-4C18-9A33-232AF34C4C4E}" type="parTrans" cxnId="{A2A7F4C8-44B6-416E-9803-8DB0C6CEB3B9}">
      <dgm:prSet/>
      <dgm:spPr/>
      <dgm:t>
        <a:bodyPr/>
        <a:lstStyle/>
        <a:p>
          <a:pPr rtl="1"/>
          <a:endParaRPr lang="fa-IR"/>
        </a:p>
      </dgm:t>
    </dgm:pt>
    <dgm:pt modelId="{EBC258DE-3FE6-403C-B153-4927B6F63571}" type="sibTrans" cxnId="{A2A7F4C8-44B6-416E-9803-8DB0C6CEB3B9}">
      <dgm:prSet/>
      <dgm:spPr/>
      <dgm:t>
        <a:bodyPr/>
        <a:lstStyle/>
        <a:p>
          <a:pPr rtl="1"/>
          <a:endParaRPr lang="fa-IR"/>
        </a:p>
      </dgm:t>
    </dgm:pt>
    <dgm:pt modelId="{141D1D4F-B944-4E3C-ADAC-CEB273B23CF2}">
      <dgm:prSet phldrT="[Text]"/>
      <dgm:spPr/>
      <dgm:t>
        <a:bodyPr/>
        <a:lstStyle/>
        <a:p>
          <a:pPr rtl="1"/>
          <a:r>
            <a:rPr lang="fa-IR" dirty="0" smtClean="0"/>
            <a:t>دستگاه ایکس</a:t>
          </a:r>
          <a:endParaRPr lang="fa-IR" dirty="0"/>
        </a:p>
      </dgm:t>
    </dgm:pt>
    <dgm:pt modelId="{5151425E-D082-4E8A-898F-A74A10387FC4}" type="parTrans" cxnId="{3093FA4D-9BAF-42D6-84AF-18378A12D8FE}">
      <dgm:prSet/>
      <dgm:spPr/>
      <dgm:t>
        <a:bodyPr/>
        <a:lstStyle/>
        <a:p>
          <a:pPr rtl="1"/>
          <a:endParaRPr lang="fa-IR"/>
        </a:p>
      </dgm:t>
    </dgm:pt>
    <dgm:pt modelId="{86CE7D42-D27A-4678-8CA7-276DC8867159}" type="sibTrans" cxnId="{3093FA4D-9BAF-42D6-84AF-18378A12D8FE}">
      <dgm:prSet/>
      <dgm:spPr/>
      <dgm:t>
        <a:bodyPr/>
        <a:lstStyle/>
        <a:p>
          <a:pPr rtl="1"/>
          <a:endParaRPr lang="fa-IR"/>
        </a:p>
      </dgm:t>
    </dgm:pt>
    <dgm:pt modelId="{9596998E-BD84-440F-A8F9-348422DA9E4D}">
      <dgm:prSet phldrT="[Text]"/>
      <dgm:spPr/>
      <dgm:t>
        <a:bodyPr/>
        <a:lstStyle/>
        <a:p>
          <a:pPr rtl="1"/>
          <a:r>
            <a:rPr lang="fa-IR" dirty="0" smtClean="0"/>
            <a:t>دوربینِ گاما</a:t>
          </a:r>
          <a:endParaRPr lang="fa-IR" dirty="0"/>
        </a:p>
      </dgm:t>
    </dgm:pt>
    <dgm:pt modelId="{F7E0F687-E605-4733-A32E-EDCD5982852B}" type="parTrans" cxnId="{A76D6EE3-B09A-4A07-9C16-F2BE217EDFB7}">
      <dgm:prSet/>
      <dgm:spPr/>
      <dgm:t>
        <a:bodyPr/>
        <a:lstStyle/>
        <a:p>
          <a:pPr rtl="1"/>
          <a:endParaRPr lang="fa-IR"/>
        </a:p>
      </dgm:t>
    </dgm:pt>
    <dgm:pt modelId="{1DEF63C0-A336-4FD5-9898-9F84A15DC721}" type="sibTrans" cxnId="{A76D6EE3-B09A-4A07-9C16-F2BE217EDFB7}">
      <dgm:prSet/>
      <dgm:spPr/>
      <dgm:t>
        <a:bodyPr/>
        <a:lstStyle/>
        <a:p>
          <a:pPr rtl="1"/>
          <a:endParaRPr lang="fa-IR"/>
        </a:p>
      </dgm:t>
    </dgm:pt>
    <dgm:pt modelId="{218FE6BA-0579-4D61-A715-A5677BDE6228}">
      <dgm:prSet phldrT="[Text]"/>
      <dgm:spPr/>
      <dgm:t>
        <a:bodyPr/>
        <a:lstStyle/>
        <a:p>
          <a:pPr rtl="1"/>
          <a:r>
            <a:rPr lang="fa-IR" dirty="0" smtClean="0"/>
            <a:t>بسته</a:t>
          </a:r>
          <a:endParaRPr lang="fa-IR" dirty="0"/>
        </a:p>
      </dgm:t>
    </dgm:pt>
    <dgm:pt modelId="{8A787B71-FBED-4669-86B4-E7470D64CF5C}" type="parTrans" cxnId="{B4B78F89-45F5-4357-8A54-71238D3DF814}">
      <dgm:prSet/>
      <dgm:spPr/>
      <dgm:t>
        <a:bodyPr/>
        <a:lstStyle/>
        <a:p>
          <a:pPr rtl="1"/>
          <a:endParaRPr lang="fa-IR"/>
        </a:p>
      </dgm:t>
    </dgm:pt>
    <dgm:pt modelId="{237A59E2-9D51-425E-A808-6B93A3FBFE22}" type="sibTrans" cxnId="{B4B78F89-45F5-4357-8A54-71238D3DF814}">
      <dgm:prSet/>
      <dgm:spPr/>
      <dgm:t>
        <a:bodyPr/>
        <a:lstStyle/>
        <a:p>
          <a:pPr rtl="1"/>
          <a:endParaRPr lang="fa-IR"/>
        </a:p>
      </dgm:t>
    </dgm:pt>
    <dgm:pt modelId="{06EF9F91-8CA9-4D48-8EF7-1DD15893C6C6}">
      <dgm:prSet phldrT="[Text]"/>
      <dgm:spPr/>
      <dgm:t>
        <a:bodyPr/>
        <a:lstStyle/>
        <a:p>
          <a:pPr rtl="1"/>
          <a:r>
            <a:rPr lang="fa-IR" dirty="0" smtClean="0"/>
            <a:t>دستگاه ایکس</a:t>
          </a:r>
          <a:endParaRPr lang="fa-IR" dirty="0"/>
        </a:p>
      </dgm:t>
    </dgm:pt>
    <dgm:pt modelId="{21F00E0D-8D60-46FB-88D3-68A1664B3DA7}" type="parTrans" cxnId="{00B8E306-AAB6-438F-A7F3-1F9CE9E31F72}">
      <dgm:prSet/>
      <dgm:spPr/>
      <dgm:t>
        <a:bodyPr/>
        <a:lstStyle/>
        <a:p>
          <a:pPr rtl="1"/>
          <a:endParaRPr lang="fa-IR"/>
        </a:p>
      </dgm:t>
    </dgm:pt>
    <dgm:pt modelId="{BD50281D-DD1B-42DE-B589-989C7A56F9C5}" type="sibTrans" cxnId="{00B8E306-AAB6-438F-A7F3-1F9CE9E31F72}">
      <dgm:prSet/>
      <dgm:spPr/>
      <dgm:t>
        <a:bodyPr/>
        <a:lstStyle/>
        <a:p>
          <a:pPr rtl="1"/>
          <a:endParaRPr lang="fa-IR"/>
        </a:p>
      </dgm:t>
    </dgm:pt>
    <dgm:pt modelId="{6066DB99-ADB0-4934-9CDA-4B7DB74FF982}">
      <dgm:prSet phldrT="[Text]"/>
      <dgm:spPr/>
      <dgm:t>
        <a:bodyPr/>
        <a:lstStyle/>
        <a:p>
          <a:pPr rtl="1"/>
          <a:r>
            <a:rPr lang="fa-IR" dirty="0" smtClean="0"/>
            <a:t>دوربینِ گاما</a:t>
          </a:r>
          <a:endParaRPr lang="fa-IR" dirty="0"/>
        </a:p>
      </dgm:t>
    </dgm:pt>
    <dgm:pt modelId="{DC31474D-A8AC-49AB-9608-61F192AF5751}" type="parTrans" cxnId="{BF730C1D-FA22-461E-805F-60EAD0567BEC}">
      <dgm:prSet/>
      <dgm:spPr/>
      <dgm:t>
        <a:bodyPr/>
        <a:lstStyle/>
        <a:p>
          <a:pPr rtl="1"/>
          <a:endParaRPr lang="fa-IR"/>
        </a:p>
      </dgm:t>
    </dgm:pt>
    <dgm:pt modelId="{5326577D-0251-4F68-AF38-2650D2D302DD}" type="sibTrans" cxnId="{BF730C1D-FA22-461E-805F-60EAD0567BEC}">
      <dgm:prSet/>
      <dgm:spPr/>
      <dgm:t>
        <a:bodyPr/>
        <a:lstStyle/>
        <a:p>
          <a:pPr rtl="1"/>
          <a:endParaRPr lang="fa-IR"/>
        </a:p>
      </dgm:t>
    </dgm:pt>
    <dgm:pt modelId="{0ACF19EF-9527-4E03-AD9C-AB13757372C3}" type="pres">
      <dgm:prSet presAssocID="{E532A7A5-12A0-4505-9FC2-A1675E3ED2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6256F70C-1069-4560-BF1F-05B2364E4AEF}" type="pres">
      <dgm:prSet presAssocID="{CBE8B9DF-B921-4F05-902F-8EC36A9901B5}" presName="vertOne" presStyleCnt="0"/>
      <dgm:spPr/>
    </dgm:pt>
    <dgm:pt modelId="{0EB08035-2073-4721-95E8-396483986F04}" type="pres">
      <dgm:prSet presAssocID="{CBE8B9DF-B921-4F05-902F-8EC36A9901B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EAC03B-08E6-4A4E-A5AA-3B439E509E08}" type="pres">
      <dgm:prSet presAssocID="{CBE8B9DF-B921-4F05-902F-8EC36A9901B5}" presName="parTransOne" presStyleCnt="0"/>
      <dgm:spPr/>
    </dgm:pt>
    <dgm:pt modelId="{4BA16B1A-F566-4E60-A812-D563AC7977EE}" type="pres">
      <dgm:prSet presAssocID="{CBE8B9DF-B921-4F05-902F-8EC36A9901B5}" presName="horzOne" presStyleCnt="0"/>
      <dgm:spPr/>
    </dgm:pt>
    <dgm:pt modelId="{43623875-6561-48BF-8973-76ABDE4C6BFF}" type="pres">
      <dgm:prSet presAssocID="{2B862623-B451-4A62-B492-78628AA59462}" presName="vertTwo" presStyleCnt="0"/>
      <dgm:spPr/>
    </dgm:pt>
    <dgm:pt modelId="{94218EFD-6239-458F-9AA5-D328D9239BAB}" type="pres">
      <dgm:prSet presAssocID="{2B862623-B451-4A62-B492-78628AA5946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0551B7-FEDB-467A-A267-15AD0CC14FDE}" type="pres">
      <dgm:prSet presAssocID="{2B862623-B451-4A62-B492-78628AA59462}" presName="parTransTwo" presStyleCnt="0"/>
      <dgm:spPr/>
    </dgm:pt>
    <dgm:pt modelId="{97BC28FA-CA02-4442-BE6C-F0B44076E2A4}" type="pres">
      <dgm:prSet presAssocID="{2B862623-B451-4A62-B492-78628AA59462}" presName="horzTwo" presStyleCnt="0"/>
      <dgm:spPr/>
    </dgm:pt>
    <dgm:pt modelId="{89CC8565-8D9E-444D-8A5F-83E2F2EA6FDE}" type="pres">
      <dgm:prSet presAssocID="{141D1D4F-B944-4E3C-ADAC-CEB273B23CF2}" presName="vertThree" presStyleCnt="0"/>
      <dgm:spPr/>
    </dgm:pt>
    <dgm:pt modelId="{04162A47-1D6B-4A50-BE3D-EA0926AD210D}" type="pres">
      <dgm:prSet presAssocID="{141D1D4F-B944-4E3C-ADAC-CEB273B23CF2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3A9550C-15C3-42BD-971A-34CCBA9A10B1}" type="pres">
      <dgm:prSet presAssocID="{141D1D4F-B944-4E3C-ADAC-CEB273B23CF2}" presName="horzThree" presStyleCnt="0"/>
      <dgm:spPr/>
    </dgm:pt>
    <dgm:pt modelId="{5CE34C38-3935-4F0C-9695-E9DB245C18C5}" type="pres">
      <dgm:prSet presAssocID="{86CE7D42-D27A-4678-8CA7-276DC8867159}" presName="sibSpaceThree" presStyleCnt="0"/>
      <dgm:spPr/>
    </dgm:pt>
    <dgm:pt modelId="{6195EF0F-66D9-4A63-8C20-F024FFE7629C}" type="pres">
      <dgm:prSet presAssocID="{9596998E-BD84-440F-A8F9-348422DA9E4D}" presName="vertThree" presStyleCnt="0"/>
      <dgm:spPr/>
    </dgm:pt>
    <dgm:pt modelId="{E22D5941-3BE3-491F-BEBD-37A5AC8EC95D}" type="pres">
      <dgm:prSet presAssocID="{9596998E-BD84-440F-A8F9-348422DA9E4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87D2F4-94F7-49D0-86A0-295E71D05817}" type="pres">
      <dgm:prSet presAssocID="{9596998E-BD84-440F-A8F9-348422DA9E4D}" presName="horzThree" presStyleCnt="0"/>
      <dgm:spPr/>
    </dgm:pt>
    <dgm:pt modelId="{AD57C452-31F0-4AAB-A4F8-57543E5B876E}" type="pres">
      <dgm:prSet presAssocID="{EBC258DE-3FE6-403C-B153-4927B6F63571}" presName="sibSpaceTwo" presStyleCnt="0"/>
      <dgm:spPr/>
    </dgm:pt>
    <dgm:pt modelId="{8490D3CE-52A6-44BE-9BA6-949D90272354}" type="pres">
      <dgm:prSet presAssocID="{218FE6BA-0579-4D61-A715-A5677BDE6228}" presName="vertTwo" presStyleCnt="0"/>
      <dgm:spPr/>
    </dgm:pt>
    <dgm:pt modelId="{3101B7CD-2460-4F53-8A9F-EB441EE5B5F2}" type="pres">
      <dgm:prSet presAssocID="{218FE6BA-0579-4D61-A715-A5677BDE622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A218F62-6B9A-4660-9756-3BA842664FB9}" type="pres">
      <dgm:prSet presAssocID="{218FE6BA-0579-4D61-A715-A5677BDE6228}" presName="parTransTwo" presStyleCnt="0"/>
      <dgm:spPr/>
    </dgm:pt>
    <dgm:pt modelId="{8E1C878D-0C1B-407C-93E3-6C1A7B33DB56}" type="pres">
      <dgm:prSet presAssocID="{218FE6BA-0579-4D61-A715-A5677BDE6228}" presName="horzTwo" presStyleCnt="0"/>
      <dgm:spPr/>
    </dgm:pt>
    <dgm:pt modelId="{0AABB25D-B5AA-4186-9322-A67B8680A281}" type="pres">
      <dgm:prSet presAssocID="{06EF9F91-8CA9-4D48-8EF7-1DD15893C6C6}" presName="vertThree" presStyleCnt="0"/>
      <dgm:spPr/>
    </dgm:pt>
    <dgm:pt modelId="{8BFA6621-A7B9-4770-AB18-9513ED2576B4}" type="pres">
      <dgm:prSet presAssocID="{06EF9F91-8CA9-4D48-8EF7-1DD15893C6C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77E21A-A84D-467F-AE8E-0ABD64632E44}" type="pres">
      <dgm:prSet presAssocID="{06EF9F91-8CA9-4D48-8EF7-1DD15893C6C6}" presName="horzThree" presStyleCnt="0"/>
      <dgm:spPr/>
    </dgm:pt>
    <dgm:pt modelId="{9B81BFC1-1299-483E-81B5-CB7BC07BB0D9}" type="pres">
      <dgm:prSet presAssocID="{BD50281D-DD1B-42DE-B589-989C7A56F9C5}" presName="sibSpaceThree" presStyleCnt="0"/>
      <dgm:spPr/>
    </dgm:pt>
    <dgm:pt modelId="{43861A03-353A-4CD3-824E-C62003F8192C}" type="pres">
      <dgm:prSet presAssocID="{6066DB99-ADB0-4934-9CDA-4B7DB74FF982}" presName="vertThree" presStyleCnt="0"/>
      <dgm:spPr/>
    </dgm:pt>
    <dgm:pt modelId="{EDE7A77E-256A-4DD3-BE82-99B35E9FB47B}" type="pres">
      <dgm:prSet presAssocID="{6066DB99-ADB0-4934-9CDA-4B7DB74FF98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EB3CEE-5951-4E47-8A8E-A511E08D3561}" type="pres">
      <dgm:prSet presAssocID="{6066DB99-ADB0-4934-9CDA-4B7DB74FF982}" presName="horzThree" presStyleCnt="0"/>
      <dgm:spPr/>
    </dgm:pt>
  </dgm:ptLst>
  <dgm:cxnLst>
    <dgm:cxn modelId="{A3A032CC-0597-4A02-BF4A-271C53BD659E}" type="presOf" srcId="{06EF9F91-8CA9-4D48-8EF7-1DD15893C6C6}" destId="{8BFA6621-A7B9-4770-AB18-9513ED2576B4}" srcOrd="0" destOrd="0" presId="urn:microsoft.com/office/officeart/2005/8/layout/hierarchy4"/>
    <dgm:cxn modelId="{392F6333-EB07-4697-A717-1E739F4ED491}" type="presOf" srcId="{CBE8B9DF-B921-4F05-902F-8EC36A9901B5}" destId="{0EB08035-2073-4721-95E8-396483986F04}" srcOrd="0" destOrd="0" presId="urn:microsoft.com/office/officeart/2005/8/layout/hierarchy4"/>
    <dgm:cxn modelId="{5C1A7FD9-CD5A-4A36-B045-DA3888AAAB38}" srcId="{E532A7A5-12A0-4505-9FC2-A1675E3ED2C9}" destId="{CBE8B9DF-B921-4F05-902F-8EC36A9901B5}" srcOrd="0" destOrd="0" parTransId="{3EBEF468-08E3-4ED0-BD9C-73BFDBE7A3CD}" sibTransId="{0CC819A6-5DE2-4229-A880-491A21FCBA1C}"/>
    <dgm:cxn modelId="{8CBAF71D-C1D7-4B3C-8C81-01A929A7FC7F}" type="presOf" srcId="{218FE6BA-0579-4D61-A715-A5677BDE6228}" destId="{3101B7CD-2460-4F53-8A9F-EB441EE5B5F2}" srcOrd="0" destOrd="0" presId="urn:microsoft.com/office/officeart/2005/8/layout/hierarchy4"/>
    <dgm:cxn modelId="{B4B78F89-45F5-4357-8A54-71238D3DF814}" srcId="{CBE8B9DF-B921-4F05-902F-8EC36A9901B5}" destId="{218FE6BA-0579-4D61-A715-A5677BDE6228}" srcOrd="1" destOrd="0" parTransId="{8A787B71-FBED-4669-86B4-E7470D64CF5C}" sibTransId="{237A59E2-9D51-425E-A808-6B93A3FBFE22}"/>
    <dgm:cxn modelId="{00B8E306-AAB6-438F-A7F3-1F9CE9E31F72}" srcId="{218FE6BA-0579-4D61-A715-A5677BDE6228}" destId="{06EF9F91-8CA9-4D48-8EF7-1DD15893C6C6}" srcOrd="0" destOrd="0" parTransId="{21F00E0D-8D60-46FB-88D3-68A1664B3DA7}" sibTransId="{BD50281D-DD1B-42DE-B589-989C7A56F9C5}"/>
    <dgm:cxn modelId="{BF730C1D-FA22-461E-805F-60EAD0567BEC}" srcId="{218FE6BA-0579-4D61-A715-A5677BDE6228}" destId="{6066DB99-ADB0-4934-9CDA-4B7DB74FF982}" srcOrd="1" destOrd="0" parTransId="{DC31474D-A8AC-49AB-9608-61F192AF5751}" sibTransId="{5326577D-0251-4F68-AF38-2650D2D302DD}"/>
    <dgm:cxn modelId="{690BFDDD-6415-4159-9B2E-0BA849FB7EA8}" type="presOf" srcId="{6066DB99-ADB0-4934-9CDA-4B7DB74FF982}" destId="{EDE7A77E-256A-4DD3-BE82-99B35E9FB47B}" srcOrd="0" destOrd="0" presId="urn:microsoft.com/office/officeart/2005/8/layout/hierarchy4"/>
    <dgm:cxn modelId="{4648E963-9969-4FDC-85CF-B1A1055AE093}" type="presOf" srcId="{2B862623-B451-4A62-B492-78628AA59462}" destId="{94218EFD-6239-458F-9AA5-D328D9239BAB}" srcOrd="0" destOrd="0" presId="urn:microsoft.com/office/officeart/2005/8/layout/hierarchy4"/>
    <dgm:cxn modelId="{F917E413-C94F-432A-A045-E740448FB097}" type="presOf" srcId="{141D1D4F-B944-4E3C-ADAC-CEB273B23CF2}" destId="{04162A47-1D6B-4A50-BE3D-EA0926AD210D}" srcOrd="0" destOrd="0" presId="urn:microsoft.com/office/officeart/2005/8/layout/hierarchy4"/>
    <dgm:cxn modelId="{568DE6EB-38C0-46DA-976F-7B2FDCEDB730}" type="presOf" srcId="{9596998E-BD84-440F-A8F9-348422DA9E4D}" destId="{E22D5941-3BE3-491F-BEBD-37A5AC8EC95D}" srcOrd="0" destOrd="0" presId="urn:microsoft.com/office/officeart/2005/8/layout/hierarchy4"/>
    <dgm:cxn modelId="{A76D6EE3-B09A-4A07-9C16-F2BE217EDFB7}" srcId="{2B862623-B451-4A62-B492-78628AA59462}" destId="{9596998E-BD84-440F-A8F9-348422DA9E4D}" srcOrd="1" destOrd="0" parTransId="{F7E0F687-E605-4733-A32E-EDCD5982852B}" sibTransId="{1DEF63C0-A336-4FD5-9898-9F84A15DC721}"/>
    <dgm:cxn modelId="{3093FA4D-9BAF-42D6-84AF-18378A12D8FE}" srcId="{2B862623-B451-4A62-B492-78628AA59462}" destId="{141D1D4F-B944-4E3C-ADAC-CEB273B23CF2}" srcOrd="0" destOrd="0" parTransId="{5151425E-D082-4E8A-898F-A74A10387FC4}" sibTransId="{86CE7D42-D27A-4678-8CA7-276DC8867159}"/>
    <dgm:cxn modelId="{530DC05C-75CF-4DC7-A1AE-C1487C09C50B}" type="presOf" srcId="{E532A7A5-12A0-4505-9FC2-A1675E3ED2C9}" destId="{0ACF19EF-9527-4E03-AD9C-AB13757372C3}" srcOrd="0" destOrd="0" presId="urn:microsoft.com/office/officeart/2005/8/layout/hierarchy4"/>
    <dgm:cxn modelId="{A2A7F4C8-44B6-416E-9803-8DB0C6CEB3B9}" srcId="{CBE8B9DF-B921-4F05-902F-8EC36A9901B5}" destId="{2B862623-B451-4A62-B492-78628AA59462}" srcOrd="0" destOrd="0" parTransId="{4052CCC0-1426-4C18-9A33-232AF34C4C4E}" sibTransId="{EBC258DE-3FE6-403C-B153-4927B6F63571}"/>
    <dgm:cxn modelId="{34BE8BA8-EB4E-4DCE-8C76-EF1D350E8898}" type="presParOf" srcId="{0ACF19EF-9527-4E03-AD9C-AB13757372C3}" destId="{6256F70C-1069-4560-BF1F-05B2364E4AEF}" srcOrd="0" destOrd="0" presId="urn:microsoft.com/office/officeart/2005/8/layout/hierarchy4"/>
    <dgm:cxn modelId="{91B28CB5-DD62-4C65-B7D9-727618693C57}" type="presParOf" srcId="{6256F70C-1069-4560-BF1F-05B2364E4AEF}" destId="{0EB08035-2073-4721-95E8-396483986F04}" srcOrd="0" destOrd="0" presId="urn:microsoft.com/office/officeart/2005/8/layout/hierarchy4"/>
    <dgm:cxn modelId="{027AD8E8-C382-46CC-8C26-9A24817B11E6}" type="presParOf" srcId="{6256F70C-1069-4560-BF1F-05B2364E4AEF}" destId="{79EAC03B-08E6-4A4E-A5AA-3B439E509E08}" srcOrd="1" destOrd="0" presId="urn:microsoft.com/office/officeart/2005/8/layout/hierarchy4"/>
    <dgm:cxn modelId="{A092CE60-8AB1-4FE5-8318-1D8267301B43}" type="presParOf" srcId="{6256F70C-1069-4560-BF1F-05B2364E4AEF}" destId="{4BA16B1A-F566-4E60-A812-D563AC7977EE}" srcOrd="2" destOrd="0" presId="urn:microsoft.com/office/officeart/2005/8/layout/hierarchy4"/>
    <dgm:cxn modelId="{172649AD-6FDC-469A-AEB2-E9D2AECD2D7E}" type="presParOf" srcId="{4BA16B1A-F566-4E60-A812-D563AC7977EE}" destId="{43623875-6561-48BF-8973-76ABDE4C6BFF}" srcOrd="0" destOrd="0" presId="urn:microsoft.com/office/officeart/2005/8/layout/hierarchy4"/>
    <dgm:cxn modelId="{32BC6FCF-AD07-41B1-8DB4-3E29AD8FACFE}" type="presParOf" srcId="{43623875-6561-48BF-8973-76ABDE4C6BFF}" destId="{94218EFD-6239-458F-9AA5-D328D9239BAB}" srcOrd="0" destOrd="0" presId="urn:microsoft.com/office/officeart/2005/8/layout/hierarchy4"/>
    <dgm:cxn modelId="{B6818016-7E44-4D26-A217-1360057840D0}" type="presParOf" srcId="{43623875-6561-48BF-8973-76ABDE4C6BFF}" destId="{A50551B7-FEDB-467A-A267-15AD0CC14FDE}" srcOrd="1" destOrd="0" presId="urn:microsoft.com/office/officeart/2005/8/layout/hierarchy4"/>
    <dgm:cxn modelId="{FF4628C3-9E67-4FFB-9239-FE8AB1D68CA2}" type="presParOf" srcId="{43623875-6561-48BF-8973-76ABDE4C6BFF}" destId="{97BC28FA-CA02-4442-BE6C-F0B44076E2A4}" srcOrd="2" destOrd="0" presId="urn:microsoft.com/office/officeart/2005/8/layout/hierarchy4"/>
    <dgm:cxn modelId="{EB05090E-52E3-498E-BC74-D9BC6DAFC60B}" type="presParOf" srcId="{97BC28FA-CA02-4442-BE6C-F0B44076E2A4}" destId="{89CC8565-8D9E-444D-8A5F-83E2F2EA6FDE}" srcOrd="0" destOrd="0" presId="urn:microsoft.com/office/officeart/2005/8/layout/hierarchy4"/>
    <dgm:cxn modelId="{53A9ECAC-9799-45BF-8087-A56B6E5FE96B}" type="presParOf" srcId="{89CC8565-8D9E-444D-8A5F-83E2F2EA6FDE}" destId="{04162A47-1D6B-4A50-BE3D-EA0926AD210D}" srcOrd="0" destOrd="0" presId="urn:microsoft.com/office/officeart/2005/8/layout/hierarchy4"/>
    <dgm:cxn modelId="{F7D881BC-BCA6-4500-8ED4-9D07A3B19E92}" type="presParOf" srcId="{89CC8565-8D9E-444D-8A5F-83E2F2EA6FDE}" destId="{13A9550C-15C3-42BD-971A-34CCBA9A10B1}" srcOrd="1" destOrd="0" presId="urn:microsoft.com/office/officeart/2005/8/layout/hierarchy4"/>
    <dgm:cxn modelId="{3F9146EE-E2A5-45AD-8A76-EC033347496B}" type="presParOf" srcId="{97BC28FA-CA02-4442-BE6C-F0B44076E2A4}" destId="{5CE34C38-3935-4F0C-9695-E9DB245C18C5}" srcOrd="1" destOrd="0" presId="urn:microsoft.com/office/officeart/2005/8/layout/hierarchy4"/>
    <dgm:cxn modelId="{D9C98895-E6F1-41D2-834B-BBBB2004F4CE}" type="presParOf" srcId="{97BC28FA-CA02-4442-BE6C-F0B44076E2A4}" destId="{6195EF0F-66D9-4A63-8C20-F024FFE7629C}" srcOrd="2" destOrd="0" presId="urn:microsoft.com/office/officeart/2005/8/layout/hierarchy4"/>
    <dgm:cxn modelId="{B182777B-752B-4775-905A-FC08079C04F6}" type="presParOf" srcId="{6195EF0F-66D9-4A63-8C20-F024FFE7629C}" destId="{E22D5941-3BE3-491F-BEBD-37A5AC8EC95D}" srcOrd="0" destOrd="0" presId="urn:microsoft.com/office/officeart/2005/8/layout/hierarchy4"/>
    <dgm:cxn modelId="{57C26B35-5D00-4C66-8D25-47C148B2E5A6}" type="presParOf" srcId="{6195EF0F-66D9-4A63-8C20-F024FFE7629C}" destId="{8787D2F4-94F7-49D0-86A0-295E71D05817}" srcOrd="1" destOrd="0" presId="urn:microsoft.com/office/officeart/2005/8/layout/hierarchy4"/>
    <dgm:cxn modelId="{11C90FBB-4251-4BEB-9FB0-DFA4F527BBAA}" type="presParOf" srcId="{4BA16B1A-F566-4E60-A812-D563AC7977EE}" destId="{AD57C452-31F0-4AAB-A4F8-57543E5B876E}" srcOrd="1" destOrd="0" presId="urn:microsoft.com/office/officeart/2005/8/layout/hierarchy4"/>
    <dgm:cxn modelId="{D547B713-9653-4200-AAF6-47240ED7909D}" type="presParOf" srcId="{4BA16B1A-F566-4E60-A812-D563AC7977EE}" destId="{8490D3CE-52A6-44BE-9BA6-949D90272354}" srcOrd="2" destOrd="0" presId="urn:microsoft.com/office/officeart/2005/8/layout/hierarchy4"/>
    <dgm:cxn modelId="{E9D05A77-695F-4B6B-A28B-BB586391D6B3}" type="presParOf" srcId="{8490D3CE-52A6-44BE-9BA6-949D90272354}" destId="{3101B7CD-2460-4F53-8A9F-EB441EE5B5F2}" srcOrd="0" destOrd="0" presId="urn:microsoft.com/office/officeart/2005/8/layout/hierarchy4"/>
    <dgm:cxn modelId="{2F634856-9978-47AE-848F-07B2A41A83E4}" type="presParOf" srcId="{8490D3CE-52A6-44BE-9BA6-949D90272354}" destId="{0A218F62-6B9A-4660-9756-3BA842664FB9}" srcOrd="1" destOrd="0" presId="urn:microsoft.com/office/officeart/2005/8/layout/hierarchy4"/>
    <dgm:cxn modelId="{F03349FD-62D2-4891-AC31-E62DAB8C8BF6}" type="presParOf" srcId="{8490D3CE-52A6-44BE-9BA6-949D90272354}" destId="{8E1C878D-0C1B-407C-93E3-6C1A7B33DB56}" srcOrd="2" destOrd="0" presId="urn:microsoft.com/office/officeart/2005/8/layout/hierarchy4"/>
    <dgm:cxn modelId="{6D613E04-8A7F-4036-8FFC-7C89D620ED0A}" type="presParOf" srcId="{8E1C878D-0C1B-407C-93E3-6C1A7B33DB56}" destId="{0AABB25D-B5AA-4186-9322-A67B8680A281}" srcOrd="0" destOrd="0" presId="urn:microsoft.com/office/officeart/2005/8/layout/hierarchy4"/>
    <dgm:cxn modelId="{8A6DFC32-D7B4-42F4-8CF7-67F29FBD8CD7}" type="presParOf" srcId="{0AABB25D-B5AA-4186-9322-A67B8680A281}" destId="{8BFA6621-A7B9-4770-AB18-9513ED2576B4}" srcOrd="0" destOrd="0" presId="urn:microsoft.com/office/officeart/2005/8/layout/hierarchy4"/>
    <dgm:cxn modelId="{45F6BAA1-637B-40E9-AC1C-519E8CCED8B4}" type="presParOf" srcId="{0AABB25D-B5AA-4186-9322-A67B8680A281}" destId="{9677E21A-A84D-467F-AE8E-0ABD64632E44}" srcOrd="1" destOrd="0" presId="urn:microsoft.com/office/officeart/2005/8/layout/hierarchy4"/>
    <dgm:cxn modelId="{8260098A-8508-4156-82BE-A9C0A9BFBB6D}" type="presParOf" srcId="{8E1C878D-0C1B-407C-93E3-6C1A7B33DB56}" destId="{9B81BFC1-1299-483E-81B5-CB7BC07BB0D9}" srcOrd="1" destOrd="0" presId="urn:microsoft.com/office/officeart/2005/8/layout/hierarchy4"/>
    <dgm:cxn modelId="{1E490ED9-D8DD-45D5-9230-9745DE9B972F}" type="presParOf" srcId="{8E1C878D-0C1B-407C-93E3-6C1A7B33DB56}" destId="{43861A03-353A-4CD3-824E-C62003F8192C}" srcOrd="2" destOrd="0" presId="urn:microsoft.com/office/officeart/2005/8/layout/hierarchy4"/>
    <dgm:cxn modelId="{2870BC37-AB61-4048-8951-16BC3656BF5F}" type="presParOf" srcId="{43861A03-353A-4CD3-824E-C62003F8192C}" destId="{EDE7A77E-256A-4DD3-BE82-99B35E9FB47B}" srcOrd="0" destOrd="0" presId="urn:microsoft.com/office/officeart/2005/8/layout/hierarchy4"/>
    <dgm:cxn modelId="{B2D66E53-0F29-49D6-8F7F-0F3DE6B0D110}" type="presParOf" srcId="{43861A03-353A-4CD3-824E-C62003F8192C}" destId="{F1EB3CEE-5951-4E47-8A8E-A511E08D35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l">
              <a:defRPr sz="1300"/>
            </a:lvl1pPr>
          </a:lstStyle>
          <a:p>
            <a:fld id="{56C902CB-D151-402A-ACFC-2B9C11CE5E84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l">
              <a:defRPr sz="1300"/>
            </a:lvl1pPr>
          </a:lstStyle>
          <a:p>
            <a:fld id="{C6A72E76-5ECD-455C-8FCF-77C9A8BC232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681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l">
              <a:defRPr sz="1300"/>
            </a:lvl1pPr>
          </a:lstStyle>
          <a:p>
            <a:fld id="{FCA6AFBE-C062-41D0-9F36-CAAD616D1C1B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491" tIns="47745" rIns="95491" bIns="47745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l">
              <a:defRPr sz="13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066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45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333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7376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182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711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974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6603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4269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35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7549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872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187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1141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3946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9254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4460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3150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4585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2172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2244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7229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368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8501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0157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2549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8511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482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29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8635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1117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7611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7413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574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2284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17601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4534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960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22037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6278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28701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245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527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21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103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1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/>
          <a:lstStyle/>
          <a:p>
            <a:r>
              <a:rPr lang="fa-IR" u="sng" dirty="0" smtClean="0"/>
              <a:t>فرایند پرتونگاری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 descr="9727d86b8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643050"/>
            <a:ext cx="3204000" cy="3888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4301"/>
            <a:ext cx="1057275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636" y="59589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استفاده با ذکر مرجع آزاد است.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تدارکِ تجهیزات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3614749"/>
          </a:xfrm>
        </p:spPr>
        <p:txBody>
          <a:bodyPr>
            <a:normAutofit/>
          </a:bodyPr>
          <a:lstStyle/>
          <a:p>
            <a:r>
              <a:rPr lang="fa-IR" dirty="0" smtClean="0"/>
              <a:t>دوربین، لوله‏ی هدایت، و محفظه‏ی حملِ موقت ممکن است پرتوزا باشند و باید در </a:t>
            </a:r>
            <a:r>
              <a:rPr lang="fa-IR" u="sng" dirty="0" smtClean="0"/>
              <a:t>انبار مخصوص</a:t>
            </a:r>
            <a:r>
              <a:rPr lang="fa-IR" dirty="0" smtClean="0"/>
              <a:t> نگه‏داری شوند.</a:t>
            </a:r>
          </a:p>
          <a:p>
            <a:pPr lvl="1"/>
            <a:r>
              <a:rPr lang="fa-IR" dirty="0" smtClean="0"/>
              <a:t>برای برداشتن آن‏ها باید ابتدا به دستگاه‏های اندازه‏گیریِ دز و آهنگِ دز تابشی مجهز شوید.</a:t>
            </a:r>
          </a:p>
          <a:p>
            <a:r>
              <a:rPr lang="fa-IR" dirty="0" smtClean="0"/>
              <a:t>به‏غیر از دستگاه‏های اندازه‏گیریِ دز و آهنگِ دز، بقیه‏ی تجهیزات می‏تواند در انبارِ مخصوص نگه‏داری شود.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تجهیزات دزسنجیِ فردی: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3500430" y="1600201"/>
            <a:ext cx="5186370" cy="2686055"/>
          </a:xfrm>
        </p:spPr>
        <p:txBody>
          <a:bodyPr>
            <a:normAutofit/>
          </a:bodyPr>
          <a:lstStyle/>
          <a:p>
            <a:r>
              <a:rPr lang="fa-IR" i="1" dirty="0" smtClean="0"/>
              <a:t>دزسنجِ فردیِ خوانش غیرمستقیم </a:t>
            </a:r>
            <a:r>
              <a:rPr lang="fa-IR" dirty="0" smtClean="0"/>
              <a:t>(</a:t>
            </a:r>
            <a:r>
              <a:rPr lang="en-US" sz="2800" dirty="0" smtClean="0"/>
              <a:t>TLD</a:t>
            </a:r>
            <a:r>
              <a:rPr lang="fa-IR" dirty="0" smtClean="0"/>
              <a:t>) شخصی‏تان را نصب کنید.</a:t>
            </a:r>
          </a:p>
          <a:p>
            <a:pPr lvl="1"/>
            <a:r>
              <a:rPr lang="fa-IR" dirty="0" smtClean="0"/>
              <a:t>این دستگاه برای این است که معلوم شود دز تابشیِ دریافتیِ شما از حدود قانونی فراتر نرفته باشد.</a:t>
            </a:r>
          </a:p>
        </p:txBody>
      </p:sp>
      <p:pic>
        <p:nvPicPr>
          <p:cNvPr id="8" name="Picture 7" descr="20160521_142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214686"/>
            <a:ext cx="1571636" cy="279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تجهیزات پایشِِ فردی: دزسنجِ خوانش مستقیم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114815"/>
          </a:xfrm>
        </p:spPr>
        <p:txBody>
          <a:bodyPr>
            <a:normAutofit/>
          </a:bodyPr>
          <a:lstStyle/>
          <a:p>
            <a:r>
              <a:rPr lang="fa-IR" i="1" dirty="0" smtClean="0"/>
              <a:t>دزسنجِ فردیِ خوانش مستقیم </a:t>
            </a:r>
            <a:r>
              <a:rPr lang="fa-IR" dirty="0" smtClean="0"/>
              <a:t>(قلمی) را</a:t>
            </a:r>
          </a:p>
          <a:p>
            <a:pPr lvl="1"/>
            <a:r>
              <a:rPr lang="fa-IR" sz="2400" dirty="0" smtClean="0"/>
              <a:t>صفرکنید،</a:t>
            </a:r>
          </a:p>
          <a:p>
            <a:pPr lvl="1"/>
            <a:r>
              <a:rPr lang="fa-IR" sz="2800" dirty="0" smtClean="0"/>
              <a:t>از سلامتِ باتریِ آن مطمئن شوید، و</a:t>
            </a:r>
          </a:p>
          <a:p>
            <a:pPr lvl="1"/>
            <a:r>
              <a:rPr lang="fa-IR" sz="2800" dirty="0" smtClean="0"/>
              <a:t>آن را در جیب خود بگذارید.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3311956" cy="172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تجهیزات پایشِ فردی:هشداردهنده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114815"/>
          </a:xfrm>
        </p:spPr>
        <p:txBody>
          <a:bodyPr>
            <a:normAutofit/>
          </a:bodyPr>
          <a:lstStyle/>
          <a:p>
            <a:r>
              <a:rPr lang="fa-IR" dirty="0" smtClean="0"/>
              <a:t>هشداردهنده را روشن کنید و آن را در جیب خود بگذارید.</a:t>
            </a:r>
          </a:p>
          <a:p>
            <a:pPr lvl="1"/>
            <a:r>
              <a:rPr lang="fa-IR" dirty="0" smtClean="0"/>
              <a:t>ممکن است دزسنج خوانش مستقیمِ شما هشداردهنده هم داشته باشد.</a:t>
            </a:r>
          </a:p>
          <a:p>
            <a:r>
              <a:rPr lang="fa-IR" dirty="0" smtClean="0"/>
              <a:t>با نزدیک‏کردنِ هشداردهنده به دوربین از سلامتِ آن مطمئن شوید.</a:t>
            </a:r>
          </a:p>
          <a:p>
            <a:pPr marL="971550" lvl="1" indent="-514350">
              <a:buNone/>
            </a:pPr>
            <a:endParaRPr lang="fa-I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53759">
            <a:off x="3121369" y="3671155"/>
            <a:ext cx="1689422" cy="307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دستگاهِ اندازه‏گیریِ آهنگِ دز تابشی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114815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دستگاه اندازه‏گیری آهنگِ دز را بررسی کنید</a:t>
            </a:r>
          </a:p>
          <a:p>
            <a:pPr lvl="1"/>
            <a:r>
              <a:rPr lang="fa-IR" dirty="0" smtClean="0"/>
              <a:t>برچسبِ کالیبراسیون</a:t>
            </a:r>
          </a:p>
          <a:p>
            <a:pPr lvl="1"/>
            <a:r>
              <a:rPr lang="fa-IR" dirty="0" smtClean="0"/>
              <a:t>باتری</a:t>
            </a:r>
          </a:p>
          <a:p>
            <a:pPr lvl="1"/>
            <a:r>
              <a:rPr lang="fa-IR" dirty="0" smtClean="0"/>
              <a:t>آهنگِ دزِ زمینه‏ای که نشان می‏دهد (از مرتبه‏ی میکروسیورت).</a:t>
            </a:r>
          </a:p>
          <a:p>
            <a:r>
              <a:rPr lang="fa-IR" dirty="0" smtClean="0"/>
              <a:t>اگر دستگاه ایراد دارد، کار را ادامه ندهید و به مسئول فیزیک‏بهداشتِ خود اطلاع دهید.</a:t>
            </a:r>
          </a:p>
          <a:p>
            <a:r>
              <a:rPr lang="fa-IR" dirty="0" smtClean="0"/>
              <a:t>دستگاه را روشن کنید و درحالی که آن را در دست دارید و به آن می‏نگرید به انبار نزدیک شوید.</a:t>
            </a:r>
          </a:p>
          <a:p>
            <a:pPr>
              <a:buNone/>
            </a:pPr>
            <a:endParaRPr lang="fa-IR" dirty="0" smtClean="0"/>
          </a:p>
          <a:p>
            <a:pPr marL="971550" lvl="1" indent="-514350">
              <a:buNone/>
            </a:pPr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ورود به انبار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dirty="0" smtClean="0"/>
              <a:t>1) اگر هنگامِ نزدیک‏شدن به انبار هشداردهنده‏ی شما به‏صدا درامد، بی‏درنگ از انبار فاصله بگیرید و مسئولِ فیزیک‏بهداشتِ خود را خبر کنید.</a:t>
            </a:r>
          </a:p>
          <a:p>
            <a:pPr>
              <a:buNone/>
            </a:pPr>
            <a:r>
              <a:rPr lang="fa-IR" dirty="0" smtClean="0"/>
              <a:t>2) اگر دزاهنگ‏سنجِ (رادیومتر) شما عددی بیش از </a:t>
            </a:r>
            <a:r>
              <a:rPr lang="en-US" sz="28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800" dirty="0" err="1" smtClean="0">
                <a:solidFill>
                  <a:srgbClr val="FFFF00"/>
                </a:solidFill>
              </a:rPr>
              <a:t>Sv</a:t>
            </a:r>
            <a:r>
              <a:rPr lang="en-US" sz="2800" dirty="0" smtClean="0">
                <a:solidFill>
                  <a:srgbClr val="FFFF00"/>
                </a:solidFill>
              </a:rPr>
              <a:t>/h</a:t>
            </a:r>
            <a:r>
              <a:rPr lang="fa-IR" sz="28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rgbClr val="FFFF00"/>
                </a:solidFill>
              </a:rPr>
              <a:t>25</a:t>
            </a:r>
            <a:r>
              <a:rPr lang="fa-IR" dirty="0" smtClean="0"/>
              <a:t> را نشان داد، از انبار دور شوید و مسئول فیزیک‏بهداشت خود را خبر کنید.</a:t>
            </a:r>
          </a:p>
          <a:p>
            <a:pPr>
              <a:buNone/>
            </a:pPr>
            <a:r>
              <a:rPr lang="fa-IR" dirty="0" smtClean="0"/>
              <a:t>3) در غیر این دو صورت، می‏توانید قفلِ درِ انبار را باز کنید و وارد انبار شوید.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برداشتن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6863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a-IR" dirty="0" smtClean="0"/>
              <a:t>1) پس از ورود به انبار، هر زمان آهنگِ دز از </a:t>
            </a:r>
            <a:r>
              <a:rPr lang="fa-IR" dirty="0" smtClean="0">
                <a:solidFill>
                  <a:srgbClr val="FFFF00"/>
                </a:solidFill>
              </a:rPr>
              <a:t>آستانه‏ی اقدام </a:t>
            </a:r>
            <a:r>
              <a:rPr lang="fa-IR" dirty="0" smtClean="0"/>
              <a:t>بیش‏تر شد</a:t>
            </a:r>
          </a:p>
          <a:p>
            <a:pPr lvl="1"/>
            <a:r>
              <a:rPr lang="fa-IR" dirty="0" smtClean="0"/>
              <a:t>از انبار خارج شوید،</a:t>
            </a:r>
          </a:p>
          <a:p>
            <a:pPr lvl="1"/>
            <a:r>
              <a:rPr lang="fa-IR" dirty="0" smtClean="0"/>
              <a:t>در انبار را قفل کنید، و</a:t>
            </a:r>
          </a:p>
          <a:p>
            <a:pPr lvl="1"/>
            <a:r>
              <a:rPr lang="fa-IR" dirty="0" smtClean="0"/>
              <a:t>به مسئولِ فیزیک‏بهداشت خود اطلاع دهید.</a:t>
            </a:r>
          </a:p>
          <a:p>
            <a:pPr>
              <a:buNone/>
            </a:pPr>
            <a:r>
              <a:rPr lang="fa-IR" dirty="0" smtClean="0"/>
              <a:t>2) در غیر این صورت، آهنگ دز را چسبیده به سطح دوربین اندازه بگیرید</a:t>
            </a:r>
          </a:p>
          <a:p>
            <a:pPr lvl="1"/>
            <a:r>
              <a:rPr lang="fa-IR" dirty="0" smtClean="0"/>
              <a:t>این آهنگ دز در هیچ نقطه‏ای نباید از </a:t>
            </a:r>
            <a:r>
              <a:rPr lang="en-US" sz="2400" dirty="0" err="1" smtClean="0">
                <a:solidFill>
                  <a:srgbClr val="FFFF00"/>
                </a:solidFill>
              </a:rPr>
              <a:t>mSv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rgbClr val="FFFF00"/>
                </a:solidFill>
              </a:rPr>
              <a:t>2</a:t>
            </a:r>
            <a:r>
              <a:rPr lang="fa-IR" dirty="0" smtClean="0"/>
              <a:t> بیش‏تر باشد. (اگر بیش‏تر بود مشابه مورد (1) عمل کنید.</a:t>
            </a:r>
          </a:p>
          <a:p>
            <a:pPr>
              <a:buNone/>
            </a:pPr>
            <a:r>
              <a:rPr lang="fa-IR" dirty="0" smtClean="0"/>
              <a:t>3) اگر دوربین مجهز به قفلِ ایمنی است، بررسی کنید که رنگ سبز دیده شود.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مقدارِ آستانه‏های اقدام را از مسئولِ فیزیک‏بهداشتِ خود بپرسید!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خروج از انبار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354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dirty="0" smtClean="0"/>
              <a:t>1) دوربین را از انبار خارج کنید.</a:t>
            </a:r>
          </a:p>
          <a:p>
            <a:pPr>
              <a:buNone/>
            </a:pPr>
            <a:r>
              <a:rPr lang="fa-IR" dirty="0" smtClean="0"/>
              <a:t>2) درِ انبار را قفل کنید.</a:t>
            </a:r>
          </a:p>
          <a:p>
            <a:pPr>
              <a:buNone/>
            </a:pPr>
            <a:r>
              <a:rPr lang="fa-IR" dirty="0" smtClean="0"/>
              <a:t>3) در خارج از انبار هیچ‏گاه دوربین را بدون نگهبانِ پرتوکار رها نکنید.</a:t>
            </a:r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حمل تجهیزات: مقررات کلی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حمل دوربین دارای مقررات خاصی است.</a:t>
            </a:r>
          </a:p>
          <a:p>
            <a:r>
              <a:rPr lang="fa-IR" dirty="0" smtClean="0"/>
              <a:t>هنگام حمل دوربین علاوه بر ایمنی باید به امنیت آن هم توجه کنید.</a:t>
            </a:r>
          </a:p>
          <a:p>
            <a:r>
              <a:rPr lang="fa-IR" dirty="0" smtClean="0"/>
              <a:t>توصیه می‏شود دوربین، تا آن‏جا که ممکن است، با وسیله‏ی نقلیه‏ی شخصی حمل شود.</a:t>
            </a:r>
          </a:p>
          <a:p>
            <a:r>
              <a:rPr lang="fa-IR" dirty="0" smtClean="0"/>
              <a:t>هنگام حمل دوربین با خودرو، حتماً باید یک فرد آموزش‏دیده (پرتوکار) دوربین را هم‏راهی کند.</a:t>
            </a:r>
          </a:p>
          <a:p>
            <a:pPr lvl="1"/>
            <a:r>
              <a:rPr lang="fa-IR" dirty="0" smtClean="0"/>
              <a:t>این فرد مسئول حمل دوربین است.</a:t>
            </a:r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2</a:t>
            </a:fld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حمل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3929058" y="1600201"/>
            <a:ext cx="4757742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اگر در خودرو حامل دوربین هستید، در کلیه‏ی مراحل حمل</a:t>
            </a:r>
          </a:p>
          <a:p>
            <a:pPr lvl="1"/>
            <a:r>
              <a:rPr lang="fa-IR" dirty="0" smtClean="0"/>
              <a:t> </a:t>
            </a:r>
            <a:r>
              <a:rPr lang="en-US" sz="2400" dirty="0" smtClean="0"/>
              <a:t>TLD</a:t>
            </a:r>
            <a:r>
              <a:rPr lang="fa-IR" dirty="0" smtClean="0"/>
              <a:t>ی خود را، دست‏کم در جیب، هم‏راه داشته باشید،</a:t>
            </a:r>
          </a:p>
          <a:p>
            <a:pPr lvl="1"/>
            <a:r>
              <a:rPr lang="fa-IR" dirty="0" smtClean="0"/>
              <a:t>دزسنج خوانشِ مستقیم را روشن نگاه دارید، و</a:t>
            </a:r>
          </a:p>
          <a:p>
            <a:pPr lvl="1"/>
            <a:r>
              <a:rPr lang="fa-IR" dirty="0" smtClean="0"/>
              <a:t>یک دستگاهِ اندازه‏گیریِ آهنگِ دز در دسترس داشته باشید و گاه‏به‏گاه آن را روشن کنید.</a:t>
            </a:r>
          </a:p>
          <a:p>
            <a:endParaRPr lang="fa-I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058" y="2428868"/>
            <a:ext cx="2520000" cy="295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مسئولیت‏ها برای حمل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857224" y="1600201"/>
            <a:ext cx="7829576" cy="3471873"/>
          </a:xfrm>
        </p:spPr>
        <p:txBody>
          <a:bodyPr>
            <a:normAutofit/>
          </a:bodyPr>
          <a:lstStyle/>
          <a:p>
            <a:r>
              <a:rPr lang="fa-IR" dirty="0" smtClean="0"/>
              <a:t>اگر مسئول حمل دوربین هستید:</a:t>
            </a:r>
          </a:p>
          <a:p>
            <a:pPr lvl="1">
              <a:buNone/>
            </a:pPr>
            <a:r>
              <a:rPr lang="fa-IR" dirty="0" smtClean="0"/>
              <a:t>1) به راننده اطلاع دهید که ماده‏ی پرتوزا حمل می‏کند.</a:t>
            </a:r>
          </a:p>
          <a:p>
            <a:pPr lvl="1">
              <a:buNone/>
            </a:pPr>
            <a:r>
              <a:rPr lang="fa-IR" dirty="0" smtClean="0"/>
              <a:t>2) از قفل‏بودن دوربین و بسته‏بودنِ درپوش‏های جلووعقب مطمئن شوید.</a:t>
            </a:r>
          </a:p>
          <a:p>
            <a:pPr lvl="1">
              <a:buNone/>
            </a:pPr>
            <a:r>
              <a:rPr lang="fa-IR" dirty="0" smtClean="0"/>
              <a:t>3) کلید دوربین را روی قفلِ دوربین یا درون جعبه‏ی حمل قرار ندهید.</a:t>
            </a:r>
          </a:p>
          <a:p>
            <a:pPr lvl="1">
              <a:buNone/>
            </a:pPr>
            <a:r>
              <a:rPr lang="fa-IR" dirty="0" smtClean="0"/>
              <a:t>4) جعبه‏ی حمل/دوربین را در صندوق‏عقبِ خودرو یا در جعبه‏ی بار قرار دهید؛ نه در محل سرنشین‏ها.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598" y="4357694"/>
            <a:ext cx="2639716" cy="178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مسئولیت‏ها برای حمل دوربین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68631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a-IR" dirty="0" smtClean="0"/>
              <a:t>5) مطمئن شوید جعبه‏ی حمل/دوربین موقع حرکتِ خودور تکان نمی‏خورد.</a:t>
            </a:r>
          </a:p>
          <a:p>
            <a:pPr lvl="1">
              <a:buNone/>
            </a:pPr>
            <a:r>
              <a:rPr lang="fa-IR" dirty="0" smtClean="0"/>
              <a:t>6) در هیچ‏یک از مراحلِ پرتونگاری دوربین را در مجاورت افراد غیرپرتوکار قرار ندهید.</a:t>
            </a:r>
          </a:p>
          <a:p>
            <a:pPr lvl="1">
              <a:buNone/>
            </a:pPr>
            <a:r>
              <a:rPr lang="fa-IR" dirty="0" smtClean="0"/>
              <a:t>7) آهنگِ دز در محل سرنشین‏ها و روی سطحِ خودرو اندازه بگیرید. این آهنگِ دزها نباید، به‏ترتیب، از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dirty="0" err="1" smtClean="0"/>
              <a:t>Sv</a:t>
            </a:r>
            <a:r>
              <a:rPr lang="en-US" sz="2400" dirty="0" smtClean="0"/>
              <a:t>/h</a:t>
            </a:r>
            <a:r>
              <a:rPr lang="fa-IR" dirty="0" smtClean="0"/>
              <a:t> 2</a:t>
            </a:r>
            <a:r>
              <a:rPr lang="fa-IR" dirty="0" smtClean="0">
                <a:cs typeface="B Koodak Outline" pitchFamily="2" charset="-78"/>
              </a:rPr>
              <a:t>0</a:t>
            </a:r>
            <a:r>
              <a:rPr lang="fa-IR" dirty="0" smtClean="0"/>
              <a:t> و </a:t>
            </a:r>
            <a:r>
              <a:rPr lang="en-US" sz="2400" dirty="0" err="1" smtClean="0"/>
              <a:t>mSv</a:t>
            </a:r>
            <a:r>
              <a:rPr lang="en-US" sz="2400" dirty="0" smtClean="0"/>
              <a:t>/h</a:t>
            </a:r>
            <a:r>
              <a:rPr lang="fa-IR" dirty="0" smtClean="0"/>
              <a:t> 2 بیش‏تر باشند.</a:t>
            </a:r>
          </a:p>
          <a:p>
            <a:pPr lvl="1">
              <a:buNone/>
            </a:pPr>
            <a:r>
              <a:rPr lang="fa-IR" dirty="0" smtClean="0"/>
              <a:t>8) اگردوربین ضربه خورد یا از ارتفاعی پرت شد، حتماً بررسی کنید که نشتی پیدا نکرده باشد. (آهنگِ دز روی سطحِ دوربین از </a:t>
            </a:r>
            <a:r>
              <a:rPr lang="en-US" sz="2400" dirty="0" err="1" smtClean="0"/>
              <a:t>mSv</a:t>
            </a:r>
            <a:r>
              <a:rPr lang="en-US" sz="2400" dirty="0" smtClean="0"/>
              <a:t>/h</a:t>
            </a:r>
            <a:r>
              <a:rPr lang="fa-IR" dirty="0" smtClean="0"/>
              <a:t> 2 بیش‏تر نباشد)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حمل دوربین: توصیه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هنگامِ حملِ دوربین، سعی کنید دوربین با بدن شما فاصله داشته باشد.</a:t>
            </a:r>
          </a:p>
          <a:p>
            <a:r>
              <a:rPr lang="fa-IR" dirty="0" smtClean="0"/>
              <a:t>اگر امکان‏اش هست از چرخ‏دستی یا فرقون برای حملِ دوربین استفاده کنید.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توصیه می‏شود روی دوربین کاغذی بچسبانید که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 خطرناکیِ دوربین را گوشزد کند!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تلفن و نشانیِ تماسی نیز بر آن بنویسید!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24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عملیات پرتونگاریِ باز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25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دوربینِ گاما</a:t>
            </a:r>
            <a:endParaRPr lang="fa-I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1: آمادگی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مطمئن شوید کارفرما یا نماینده‏ی رسمیِ او از عملیات پرتونگاری آگاه‏ باشند.</a:t>
            </a:r>
          </a:p>
          <a:p>
            <a:pPr lvl="1"/>
            <a:r>
              <a:rPr lang="fa-IR" dirty="0" smtClean="0"/>
              <a:t>محل پرتونگاری</a:t>
            </a:r>
          </a:p>
          <a:p>
            <a:pPr lvl="1"/>
            <a:r>
              <a:rPr lang="fa-IR" dirty="0" smtClean="0"/>
              <a:t>زمان پرتونگاری</a:t>
            </a:r>
          </a:p>
          <a:p>
            <a:pPr lvl="1"/>
            <a:r>
              <a:rPr lang="fa-IR" dirty="0" smtClean="0"/>
              <a:t>مدت پرتونگاری</a:t>
            </a:r>
          </a:p>
          <a:p>
            <a:pPr lvl="1"/>
            <a:r>
              <a:rPr lang="fa-IR" dirty="0" smtClean="0"/>
              <a:t>خطرات پرتونگاری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2: آشنایی با محلِ کار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با محل پرتونگاری آشنا شوید</a:t>
            </a:r>
          </a:p>
          <a:p>
            <a:pPr lvl="1"/>
            <a:r>
              <a:rPr lang="fa-IR" dirty="0" smtClean="0"/>
              <a:t>راه‏های فرار،</a:t>
            </a:r>
          </a:p>
          <a:p>
            <a:pPr lvl="1"/>
            <a:r>
              <a:rPr lang="fa-IR" dirty="0" smtClean="0"/>
              <a:t>مشکلات مرزبندی،</a:t>
            </a:r>
          </a:p>
          <a:p>
            <a:pPr lvl="1"/>
            <a:r>
              <a:rPr lang="fa-IR" dirty="0" smtClean="0"/>
              <a:t>شرایط جوی،</a:t>
            </a:r>
          </a:p>
          <a:p>
            <a:pPr lvl="1"/>
            <a:r>
              <a:rPr lang="fa-IR" dirty="0" smtClean="0"/>
              <a:t>شرایط روشنایی،</a:t>
            </a:r>
          </a:p>
          <a:p>
            <a:pPr lvl="1"/>
            <a:r>
              <a:rPr lang="fa-IR" dirty="0" smtClean="0"/>
              <a:t>فاصله با محل اسکان افراد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3: تجهیزات اندازه‏گیری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از سلامت تجهیزات حفاظتی مطمئن شوید</a:t>
            </a:r>
          </a:p>
          <a:p>
            <a:pPr lvl="1"/>
            <a:r>
              <a:rPr lang="fa-IR" dirty="0" smtClean="0"/>
              <a:t>دستگاه اندازه‏گیریِ آهنگِ دز</a:t>
            </a:r>
          </a:p>
          <a:p>
            <a:pPr lvl="2"/>
            <a:r>
              <a:rPr lang="fa-IR" dirty="0" smtClean="0"/>
              <a:t>باتری، کالیبراسیون، کارکرد</a:t>
            </a:r>
          </a:p>
          <a:p>
            <a:pPr lvl="1"/>
            <a:r>
              <a:rPr lang="fa-IR" dirty="0" smtClean="0"/>
              <a:t>هشداردهنده</a:t>
            </a:r>
          </a:p>
          <a:p>
            <a:pPr lvl="2"/>
            <a:r>
              <a:rPr lang="fa-IR" dirty="0" smtClean="0"/>
              <a:t>با نزدیک‏کردن به دوربین، باید صدایش تندتر شود</a:t>
            </a:r>
          </a:p>
          <a:p>
            <a:pPr lvl="1"/>
            <a:r>
              <a:rPr lang="fa-IR" dirty="0" smtClean="0"/>
              <a:t>دزسنجِ خوانشِ مستقیم</a:t>
            </a:r>
          </a:p>
          <a:p>
            <a:pPr lvl="2"/>
            <a:r>
              <a:rPr lang="fa-IR" dirty="0" smtClean="0"/>
              <a:t>عقربه‏ی دزسنجِ قلمی باید دیده شود،</a:t>
            </a:r>
          </a:p>
          <a:p>
            <a:pPr lvl="2"/>
            <a:r>
              <a:rPr lang="fa-IR" dirty="0" smtClean="0"/>
              <a:t>شارژ داشته باشد، و</a:t>
            </a:r>
          </a:p>
          <a:p>
            <a:pPr lvl="2"/>
            <a:r>
              <a:rPr lang="fa-IR" dirty="0" smtClean="0"/>
              <a:t>صفر شود یا مقدارِ آن یادداشت شود.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4: سلامتِ تجهیزات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472005"/>
          </a:xfrm>
        </p:spPr>
        <p:txBody>
          <a:bodyPr>
            <a:normAutofit/>
          </a:bodyPr>
          <a:lstStyle/>
          <a:p>
            <a:r>
              <a:rPr lang="fa-IR" dirty="0" smtClean="0"/>
              <a:t>از مشخصات و سلامت دوربین مطمئن شوید:</a:t>
            </a:r>
          </a:p>
          <a:p>
            <a:pPr lvl="1"/>
            <a:r>
              <a:rPr lang="fa-IR" dirty="0" smtClean="0"/>
              <a:t>قدرت چشمه در زمان پرتونگاری را بدانید</a:t>
            </a:r>
          </a:p>
          <a:p>
            <a:pPr lvl="1"/>
            <a:r>
              <a:rPr lang="fa-IR" dirty="0" smtClean="0"/>
              <a:t>قفل‏ها سالم باشند</a:t>
            </a:r>
          </a:p>
          <a:p>
            <a:pPr lvl="1"/>
            <a:r>
              <a:rPr lang="fa-IR" dirty="0" smtClean="0"/>
              <a:t>نشتی نداشته باشد (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Sv</a:t>
            </a:r>
            <a:r>
              <a:rPr lang="en-US" dirty="0" smtClean="0"/>
              <a:t>/h</a:t>
            </a:r>
            <a:r>
              <a:rPr lang="fa-IR" dirty="0" smtClean="0"/>
              <a:t> 2</a:t>
            </a:r>
            <a:r>
              <a:rPr lang="fa-IR" dirty="0" smtClean="0">
                <a:cs typeface="B Koodak Outline" pitchFamily="2" charset="-78"/>
              </a:rPr>
              <a:t>000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تهِ هلدر ساییده یا خمیده نشده باشد.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524000"/>
            <a:ext cx="6972320" cy="4333892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dirty="0" smtClean="0"/>
              <a:t>فرایند پرتونگاری</a:t>
            </a:r>
          </a:p>
          <a:p>
            <a:r>
              <a:rPr lang="fa-IR" dirty="0" smtClean="0"/>
              <a:t>انواع پرتونگاری</a:t>
            </a:r>
          </a:p>
          <a:p>
            <a:r>
              <a:rPr lang="fa-IR" dirty="0" smtClean="0"/>
              <a:t>پرتونگاریِ گامای باز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</a:t>
            </a:fld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4: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472005"/>
          </a:xfrm>
        </p:spPr>
        <p:txBody>
          <a:bodyPr>
            <a:normAutofit/>
          </a:bodyPr>
          <a:lstStyle/>
          <a:p>
            <a:r>
              <a:rPr lang="fa-IR" dirty="0" smtClean="0"/>
              <a:t>از مشخصات و سلامت لوله‏ی هدایت و کلیماتور مطمئن شوید</a:t>
            </a:r>
          </a:p>
          <a:p>
            <a:pPr lvl="1"/>
            <a:r>
              <a:rPr lang="fa-IR" dirty="0" smtClean="0"/>
              <a:t>پارگی یا پیچ‏خوردگی نداشته باشد</a:t>
            </a:r>
          </a:p>
          <a:p>
            <a:pPr lvl="1"/>
            <a:r>
              <a:rPr lang="fa-IR" dirty="0" smtClean="0"/>
              <a:t>مهره‏ی اتصالِ آن به دوربین سالم و واشر داشته باشد</a:t>
            </a:r>
          </a:p>
          <a:p>
            <a:pPr lvl="1"/>
            <a:r>
              <a:rPr lang="fa-IR" dirty="0" smtClean="0"/>
              <a:t>کلیماتور روی نوک پرتودهی درست چفت شود</a:t>
            </a:r>
          </a:p>
          <a:p>
            <a:pPr lvl="1"/>
            <a:r>
              <a:rPr lang="fa-IR" dirty="0" smtClean="0"/>
              <a:t>شن و خاک درونِ آن نباشد.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964785"/>
            <a:ext cx="3571900" cy="232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4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4071934" y="1600201"/>
            <a:ext cx="4614866" cy="4472005"/>
          </a:xfrm>
        </p:spPr>
        <p:txBody>
          <a:bodyPr>
            <a:normAutofit/>
          </a:bodyPr>
          <a:lstStyle/>
          <a:p>
            <a:r>
              <a:rPr lang="fa-IR" dirty="0" smtClean="0"/>
              <a:t>از مشخصات و سلامت دستگاهِ کنترل از راهِ دور مطمئن شوید</a:t>
            </a:r>
          </a:p>
          <a:p>
            <a:pPr lvl="1"/>
            <a:r>
              <a:rPr lang="fa-IR" dirty="0" smtClean="0"/>
              <a:t>کابل پیچ‏خوردگی یا خمیدگی نداشته باشد</a:t>
            </a:r>
          </a:p>
          <a:p>
            <a:pPr lvl="1"/>
            <a:r>
              <a:rPr lang="fa-IR" dirty="0" smtClean="0"/>
              <a:t>دسته به‏نرمی بچرخد، هرز نگردد، و لق نزند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309832"/>
            <a:ext cx="264795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4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328865"/>
          </a:xfrm>
        </p:spPr>
        <p:txBody>
          <a:bodyPr>
            <a:normAutofit/>
          </a:bodyPr>
          <a:lstStyle/>
          <a:p>
            <a:r>
              <a:rPr lang="fa-IR" dirty="0" smtClean="0"/>
              <a:t>از سلامتِ سرفنرِ دستگاهِ کنترل و ته‏هلدر، به‏ویژه وقتی تجهیزات را از افراد دیگری تحویل گرفته‏اید، مطمئن شوید. </a:t>
            </a:r>
          </a:p>
          <a:p>
            <a:pPr lvl="1"/>
            <a:r>
              <a:rPr lang="fa-IR" dirty="0" smtClean="0"/>
              <a:t>آزمون </a:t>
            </a:r>
            <a:r>
              <a:rPr lang="en-US" dirty="0" smtClean="0"/>
              <a:t>Go-No go</a:t>
            </a:r>
            <a:endParaRPr lang="fa-IR" dirty="0" smtClean="0"/>
          </a:p>
          <a:p>
            <a:pPr lvl="1"/>
            <a:r>
              <a:rPr lang="fa-IR" dirty="0" smtClean="0"/>
              <a:t>آزمونِ خمشِ </a:t>
            </a:r>
            <a:r>
              <a:rPr lang="en-US" dirty="0" smtClean="0"/>
              <a:t>U</a:t>
            </a:r>
            <a:endParaRPr lang="fa-I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928934"/>
            <a:ext cx="150495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857496"/>
            <a:ext cx="2733675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786190"/>
            <a:ext cx="4495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929198"/>
            <a:ext cx="466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450" y="2895600"/>
            <a:ext cx="4229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هر وسیله‏ی که خراب است را با یک برچسب مشخص کنید تا دیگران نیز از آن اشتباهاً استفاده نکنند!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33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5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مرز ناحیه‏ی ممنوعه را تخمین بزنید.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6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از تخلیه‏بودنِ محل پرتونگاری مطمئن شوید.</a:t>
            </a:r>
          </a:p>
          <a:p>
            <a:pPr lvl="1"/>
            <a:r>
              <a:rPr lang="fa-IR" dirty="0" smtClean="0"/>
              <a:t>هنگام عملیات پرتونگاری هیچ‏کس (نه افراد عادی نه پرتونگاران) نباید در ناحیه‏ی ممنوعه باشند.</a:t>
            </a:r>
          </a:p>
          <a:p>
            <a:pPr lvl="1"/>
            <a:r>
              <a:rPr lang="fa-IR" dirty="0" smtClean="0"/>
              <a:t>افرادِ عادی نباید در ناحیه‏ی کنترل‏شده باشند.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7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686319"/>
          </a:xfrm>
        </p:spPr>
        <p:txBody>
          <a:bodyPr>
            <a:normAutofit/>
          </a:bodyPr>
          <a:lstStyle/>
          <a:p>
            <a:r>
              <a:rPr lang="fa-IR" dirty="0" smtClean="0"/>
              <a:t>بدون فیلم، یک بار چشمه را شوت کنید و مرزِ ناحیه‏ی کنترل‏شده را تعیین کنید. در این مرحله حتماً</a:t>
            </a:r>
          </a:p>
          <a:p>
            <a:pPr lvl="1"/>
            <a:r>
              <a:rPr lang="fa-IR" dirty="0" smtClean="0"/>
              <a:t>تعداد دورهای چرخش دسته‏ی کنترل را برای رفت/برگشت چشمه تا محل تصویربرداری بشمارید، و</a:t>
            </a:r>
          </a:p>
          <a:p>
            <a:pPr lvl="1"/>
            <a:r>
              <a:rPr lang="fa-IR" dirty="0" smtClean="0"/>
              <a:t>آهنگ دز در کنار کرنک را بخوانید.</a:t>
            </a:r>
          </a:p>
          <a:p>
            <a:pPr lvl="1"/>
            <a:r>
              <a:rPr lang="fa-IR" dirty="0" smtClean="0"/>
              <a:t>به آهنگ صدای هشداردهنده هنگام خروج چشمه از دوربین دقت کنید.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8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043113"/>
          </a:xfrm>
        </p:spPr>
        <p:txBody>
          <a:bodyPr>
            <a:normAutofit/>
          </a:bodyPr>
          <a:lstStyle/>
          <a:p>
            <a:r>
              <a:rPr lang="fa-IR" dirty="0" smtClean="0"/>
              <a:t>پس از اطمینان از بازگشت چشمه به دوربین، فیلم پرتونگاری را نصب و تجهیزات را مستقر کنید.</a:t>
            </a:r>
          </a:p>
          <a:p>
            <a:pPr>
              <a:buNone/>
            </a:pPr>
            <a:endParaRPr lang="fa-I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43248"/>
            <a:ext cx="3638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9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043113"/>
          </a:xfrm>
        </p:spPr>
        <p:txBody>
          <a:bodyPr>
            <a:normAutofit/>
          </a:bodyPr>
          <a:lstStyle/>
          <a:p>
            <a:r>
              <a:rPr lang="fa-IR" dirty="0" smtClean="0"/>
              <a:t>قفل ایمنیِ دوربین را باز کنید.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639396" cy="398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10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043113"/>
          </a:xfrm>
        </p:spPr>
        <p:txBody>
          <a:bodyPr>
            <a:normAutofit/>
          </a:bodyPr>
          <a:lstStyle/>
          <a:p>
            <a:r>
              <a:rPr lang="fa-IR" dirty="0" smtClean="0"/>
              <a:t>از فاصله و حفاظ استفاده کنید و کرنک را در به‏ترین محل قرار دهید.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500306"/>
            <a:ext cx="28194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فرایند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685791"/>
          </a:xfrm>
        </p:spPr>
        <p:txBody>
          <a:bodyPr/>
          <a:lstStyle/>
          <a:p>
            <a:r>
              <a:rPr lang="fa-IR" dirty="0" smtClean="0"/>
              <a:t>پرتونگاری یک فرایند است.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928794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11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043113"/>
          </a:xfrm>
        </p:spPr>
        <p:txBody>
          <a:bodyPr>
            <a:normAutofit/>
          </a:bodyPr>
          <a:lstStyle/>
          <a:p>
            <a:r>
              <a:rPr lang="fa-IR" dirty="0" smtClean="0"/>
              <a:t>چشمه را به‏سمت نوک پرتودهی برانید. در این حال</a:t>
            </a:r>
          </a:p>
          <a:p>
            <a:pPr lvl="1"/>
            <a:r>
              <a:rPr lang="fa-IR" dirty="0" smtClean="0"/>
              <a:t>دورهای کرانک را بشمارید.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86058"/>
            <a:ext cx="2466975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12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043113"/>
          </a:xfrm>
        </p:spPr>
        <p:txBody>
          <a:bodyPr>
            <a:normAutofit/>
          </a:bodyPr>
          <a:lstStyle/>
          <a:p>
            <a:r>
              <a:rPr lang="fa-IR" dirty="0" smtClean="0"/>
              <a:t>هنگامِ تصویربرداری، زمانِ پرتودهی را نگاه دارید.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13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471741"/>
          </a:xfrm>
        </p:spPr>
        <p:txBody>
          <a:bodyPr>
            <a:normAutofit/>
          </a:bodyPr>
          <a:lstStyle/>
          <a:p>
            <a:r>
              <a:rPr lang="fa-IR" dirty="0" smtClean="0"/>
              <a:t>پس از تصویربرداری، چشمه را به دوربین بازگردانید.</a:t>
            </a:r>
          </a:p>
          <a:p>
            <a:pPr lvl="1"/>
            <a:r>
              <a:rPr lang="fa-IR" dirty="0" smtClean="0"/>
              <a:t>بازهم دورهای کرانک را بشمارید. تعدادِ دورها باید با تعداد دورهایی که ابتدا شمردید یکی باشد.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27883"/>
            <a:ext cx="2161821" cy="323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14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614617"/>
          </a:xfrm>
        </p:spPr>
        <p:txBody>
          <a:bodyPr>
            <a:normAutofit/>
          </a:bodyPr>
          <a:lstStyle/>
          <a:p>
            <a:r>
              <a:rPr lang="fa-IR" dirty="0" smtClean="0"/>
              <a:t>از بازگشت چشمه به دوربین مطمئن شوید.</a:t>
            </a:r>
          </a:p>
          <a:p>
            <a:pPr lvl="1"/>
            <a:r>
              <a:rPr lang="fa-IR" dirty="0" smtClean="0"/>
              <a:t>اندازه‏گیریِ آهنگِ دز و مقایسه با آهنگِ دزی که پیش از عملیات اندازه گرفته‏اید.</a:t>
            </a:r>
          </a:p>
          <a:p>
            <a:pPr lvl="1"/>
            <a:r>
              <a:rPr lang="fa-IR" dirty="0" smtClean="0"/>
              <a:t>سبزشدنِ قفلِ ایمنی و صدای آن.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876"/>
            <a:ext cx="3348034" cy="273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15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043113"/>
          </a:xfrm>
        </p:spPr>
        <p:txBody>
          <a:bodyPr>
            <a:normAutofit/>
          </a:bodyPr>
          <a:lstStyle/>
          <a:p>
            <a:r>
              <a:rPr lang="fa-IR" dirty="0" smtClean="0"/>
              <a:t>با در دست داشتنِ دستگاهِ اندازه‏گیریِ آهنگِ دز به دوربین نزدیک شوید و آهنگ دز روی سطح دوربین را اندازه بگیرید.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496"/>
            <a:ext cx="315277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عملیات ـ 16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4286248" y="1600201"/>
            <a:ext cx="4400552" cy="3186121"/>
          </a:xfrm>
        </p:spPr>
        <p:txBody>
          <a:bodyPr>
            <a:normAutofit/>
          </a:bodyPr>
          <a:lstStyle/>
          <a:p>
            <a:r>
              <a:rPr lang="fa-IR" dirty="0" smtClean="0"/>
              <a:t>دوربین را قفل کنید،</a:t>
            </a:r>
          </a:p>
          <a:p>
            <a:r>
              <a:rPr lang="fa-IR" dirty="0" smtClean="0"/>
              <a:t>درهای جلو و عقبِ دوربین را ببندید، و</a:t>
            </a:r>
          </a:p>
          <a:p>
            <a:r>
              <a:rPr lang="fa-IR" dirty="0" smtClean="0"/>
              <a:t>طبق مقررات حمل به انبار دائم یا موقت بازگردانید.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2781300" cy="425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71942"/>
            <a:ext cx="2009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71604" y="1600201"/>
            <a:ext cx="7115196" cy="4400567"/>
          </a:xfrm>
        </p:spPr>
        <p:txBody>
          <a:bodyPr>
            <a:normAutofit/>
          </a:bodyPr>
          <a:lstStyle/>
          <a:p>
            <a:r>
              <a:rPr lang="fa-IR" dirty="0" smtClean="0"/>
              <a:t>پرتونگاری یک فرایند است و همه‏ی مراحلِ آن باید طبقِ اصول انجام شود.</a:t>
            </a:r>
          </a:p>
          <a:p>
            <a:r>
              <a:rPr lang="fa-IR" dirty="0" smtClean="0"/>
              <a:t>ریسکِ پرتونگاری با دوربینِ رادیوگرافی در فضای باز از ریسکِ انواعِ دیگرِ پرتونگاری بیش‏تر است.</a:t>
            </a:r>
          </a:p>
          <a:p>
            <a:r>
              <a:rPr lang="fa-IR" dirty="0" smtClean="0"/>
              <a:t>پیش از پرتونگاری باید از وجود همه‏ی تجهیزاتِ لازم و سلامتِ آن‏ها مطمئن شد.</a:t>
            </a:r>
          </a:p>
          <a:p>
            <a:r>
              <a:rPr lang="fa-IR" dirty="0" smtClean="0"/>
              <a:t>پرتونگاری باز 16 مرحله دارد که از شناساییِ کارگاه شروع می‏شود و تا بازگرداندنِ دوربین به انبار ادامه می‏یابد.</a:t>
            </a:r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4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انواعِ پرتونگاریِ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285875" y="1600200"/>
          <a:ext cx="740092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پرتونگاریِ بسته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>
            <a:normAutofit/>
          </a:bodyPr>
          <a:lstStyle/>
          <a:p>
            <a:r>
              <a:rPr lang="fa-IR" dirty="0" smtClean="0"/>
              <a:t>در پرتونگاریِ بسته، منبعِ تابش (دوربین گاما یا دستگاه ایکس) در یک اتاقِ مخصوصِ پرتونگاری مستقر است و قطعه‏ی تحتِ آزمون برای تصویربرداری به این اتاق منتقل می‏شود.</a:t>
            </a:r>
          </a:p>
          <a:p>
            <a:endParaRPr lang="fa-IR" dirty="0" smtClean="0"/>
          </a:p>
          <a:p>
            <a:endParaRPr lang="fa-IR" dirty="0" smtClean="0"/>
          </a:p>
          <a:p>
            <a:pPr>
              <a:buNone/>
            </a:pPr>
            <a:r>
              <a:rPr lang="fa-IR" sz="2800" dirty="0" smtClean="0"/>
              <a:t>    یک اتاق پرتونگاریِ ایکس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14686"/>
            <a:ext cx="4010021" cy="283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پرتونگاریِ بسته: چند ویژگی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186253"/>
          </a:xfrm>
        </p:spPr>
        <p:txBody>
          <a:bodyPr>
            <a:normAutofit/>
          </a:bodyPr>
          <a:lstStyle/>
          <a:p>
            <a:r>
              <a:rPr lang="fa-IR" dirty="0" smtClean="0"/>
              <a:t>در فرایند پرتونگاریِ بسته</a:t>
            </a:r>
          </a:p>
          <a:p>
            <a:pPr lvl="1"/>
            <a:r>
              <a:rPr lang="fa-IR" dirty="0" smtClean="0"/>
              <a:t>منبع تابش می‏تواند دستگاهِ ایکس یا دوربین گاما باشد،</a:t>
            </a:r>
          </a:p>
          <a:p>
            <a:pPr lvl="1"/>
            <a:r>
              <a:rPr lang="fa-IR" dirty="0" smtClean="0"/>
              <a:t>مرحله‏ی حمل تجهیزات وجود ندارد،</a:t>
            </a:r>
          </a:p>
          <a:p>
            <a:pPr lvl="1"/>
            <a:r>
              <a:rPr lang="fa-IR" dirty="0" smtClean="0"/>
              <a:t>پایانِ کار جمع‏آوریِ تجهیزات است.</a:t>
            </a:r>
          </a:p>
          <a:p>
            <a:endParaRPr lang="fa-IR" dirty="0" smtClean="0"/>
          </a:p>
          <a:p>
            <a:endParaRPr lang="fa-I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پرتونگاریِ باز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614881"/>
          </a:xfrm>
        </p:spPr>
        <p:txBody>
          <a:bodyPr>
            <a:normAutofit/>
          </a:bodyPr>
          <a:lstStyle/>
          <a:p>
            <a:r>
              <a:rPr lang="fa-IR" dirty="0" smtClean="0"/>
              <a:t>در پرتونگاریِ باز، جسمِ تحت آزمون در یک مکان معمولی مستقر است و منبع تابش (دوربین گاما یا دستگاه ایکس) به آن مکان منتقل می‏شود</a:t>
            </a:r>
          </a:p>
          <a:p>
            <a:pPr lvl="1"/>
            <a:r>
              <a:rPr lang="fa-IR" dirty="0" smtClean="0"/>
              <a:t>مثال: پرتونگاری از خطوط لوله.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661383"/>
            <a:ext cx="3786214" cy="255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پرتونگاریِ گامای باز: تجهیزاتِ لازم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269" name="Content Placeholder 268"/>
          <p:cNvSpPr>
            <a:spLocks noGrp="1"/>
          </p:cNvSpPr>
          <p:nvPr>
            <p:ph sz="half" idx="2"/>
          </p:nvPr>
        </p:nvSpPr>
        <p:spPr>
          <a:xfrm>
            <a:off x="457200" y="2263794"/>
            <a:ext cx="4040188" cy="4094164"/>
          </a:xfrm>
        </p:spPr>
        <p:txBody>
          <a:bodyPr>
            <a:normAutofit fontScale="92500" lnSpcReduction="10000"/>
          </a:bodyPr>
          <a:lstStyle/>
          <a:p>
            <a:pPr marL="360000" lvl="1" indent="-514350">
              <a:buNone/>
            </a:pPr>
            <a:r>
              <a:rPr lang="fa-IR" sz="2800" dirty="0" smtClean="0"/>
              <a:t>9) کیسه‏ی ساچمه‏سربی،</a:t>
            </a:r>
          </a:p>
          <a:p>
            <a:pPr marL="360000" lvl="1" indent="-514350">
              <a:buNone/>
            </a:pPr>
            <a:r>
              <a:rPr lang="fa-IR" sz="2800" dirty="0" smtClean="0"/>
              <a:t>10) انبر چشمه‏گیر،</a:t>
            </a:r>
          </a:p>
          <a:p>
            <a:pPr marL="360000" lvl="1" indent="-514350">
              <a:buNone/>
            </a:pPr>
            <a:r>
              <a:rPr lang="fa-IR" sz="2800" dirty="0" smtClean="0"/>
              <a:t>11) محفظه‏ی حملِ موقت،</a:t>
            </a:r>
          </a:p>
          <a:p>
            <a:pPr marL="360000" lvl="1" indent="-514350">
              <a:buNone/>
            </a:pPr>
            <a:r>
              <a:rPr lang="fa-IR" sz="2800" dirty="0" smtClean="0"/>
              <a:t>12) باریکه‏ساز،</a:t>
            </a:r>
          </a:p>
          <a:p>
            <a:pPr marL="360000" lvl="1" indent="-514350">
              <a:buNone/>
            </a:pPr>
            <a:r>
              <a:rPr lang="fa-IR" sz="2800" dirty="0" smtClean="0"/>
              <a:t>13) دستگاهِ کنترل از راه دور،</a:t>
            </a:r>
          </a:p>
          <a:p>
            <a:pPr marL="360000" lvl="1" indent="-514350">
              <a:buNone/>
            </a:pPr>
            <a:r>
              <a:rPr lang="fa-IR" sz="2800" dirty="0" smtClean="0"/>
              <a:t>14) لوله‏ی هدایت،</a:t>
            </a:r>
          </a:p>
          <a:p>
            <a:pPr marL="360000" lvl="1" indent="-514350">
              <a:buNone/>
            </a:pPr>
            <a:r>
              <a:rPr lang="fa-IR" sz="2800" dirty="0" smtClean="0"/>
              <a:t>15) جیگ و مگنت، </a:t>
            </a:r>
          </a:p>
          <a:p>
            <a:pPr marL="360000" lvl="1" indent="-514350">
              <a:buNone/>
            </a:pPr>
            <a:r>
              <a:rPr lang="fa-IR" sz="2800" dirty="0" smtClean="0"/>
              <a:t>16) دوربین پرتونگاریِ بارگذاری‏شده، و</a:t>
            </a:r>
          </a:p>
          <a:p>
            <a:pPr marL="360000" lvl="1" indent="-514350">
              <a:buNone/>
            </a:pPr>
            <a:r>
              <a:rPr lang="fa-IR" sz="2800" dirty="0" smtClean="0"/>
              <a:t>17) فیلم.</a:t>
            </a:r>
          </a:p>
          <a:p>
            <a:pPr marL="971550" lvl="1" indent="-514350">
              <a:buNone/>
            </a:pPr>
            <a:endParaRPr lang="fa-IR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1071539" y="1357298"/>
            <a:ext cx="7615262" cy="6397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fa-IR" sz="3200" b="0" dirty="0" smtClean="0"/>
              <a:t> تجهیزات لازم برای پرتونگاریِ باز با دوربین گاما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263794"/>
            <a:ext cx="4041775" cy="4094164"/>
          </a:xfrm>
        </p:spPr>
        <p:txBody>
          <a:bodyPr>
            <a:normAutofit fontScale="92500" lnSpcReduction="20000"/>
          </a:bodyPr>
          <a:lstStyle/>
          <a:p>
            <a:pPr marL="360000" lvl="1" indent="-514350">
              <a:buNone/>
            </a:pPr>
            <a:r>
              <a:rPr lang="fa-IR" sz="2800" dirty="0" smtClean="0"/>
              <a:t>1</a:t>
            </a:r>
            <a:r>
              <a:rPr lang="fa-IR" sz="3000" dirty="0" smtClean="0"/>
              <a:t>) دستگاهِ اندازه‏گیریِ آهنگ دز،</a:t>
            </a:r>
          </a:p>
          <a:p>
            <a:pPr marL="360000" lvl="1" indent="-514350">
              <a:buNone/>
            </a:pPr>
            <a:r>
              <a:rPr lang="fa-IR" sz="3000" dirty="0" smtClean="0"/>
              <a:t>2) هشداردهنده،</a:t>
            </a:r>
          </a:p>
          <a:p>
            <a:pPr marL="360000" lvl="1" indent="-514350">
              <a:buNone/>
            </a:pPr>
            <a:r>
              <a:rPr lang="fa-IR" sz="3000" dirty="0" smtClean="0"/>
              <a:t>3) دزسنج فردیِ خوانشِ مستقیم،</a:t>
            </a:r>
          </a:p>
          <a:p>
            <a:pPr marL="360000" lvl="1" indent="-514350">
              <a:buNone/>
            </a:pPr>
            <a:r>
              <a:rPr lang="fa-IR" sz="3000" dirty="0" smtClean="0"/>
              <a:t>4) دزسنج فردیِ خوانشِ غیرمستقیم،</a:t>
            </a:r>
          </a:p>
          <a:p>
            <a:pPr marL="360000" lvl="1" indent="-514350">
              <a:buNone/>
            </a:pPr>
            <a:r>
              <a:rPr lang="fa-IR" sz="3000" dirty="0" smtClean="0"/>
              <a:t>5) علایم تصویریِ خطر و خطر پرتوگیری،</a:t>
            </a:r>
          </a:p>
          <a:p>
            <a:pPr marL="360000" lvl="1" indent="-514350">
              <a:buNone/>
            </a:pPr>
            <a:r>
              <a:rPr lang="fa-IR" sz="3000" dirty="0" smtClean="0"/>
              <a:t>6) طناب مناسب،</a:t>
            </a:r>
          </a:p>
          <a:p>
            <a:pPr marL="360000" lvl="1" indent="-514350">
              <a:buNone/>
            </a:pPr>
            <a:r>
              <a:rPr lang="fa-IR" sz="3000" dirty="0" smtClean="0"/>
              <a:t>7) چراغِ چشمک‏زن،</a:t>
            </a:r>
          </a:p>
          <a:p>
            <a:pPr marL="360000" lvl="1" indent="-514350">
              <a:buNone/>
            </a:pPr>
            <a:r>
              <a:rPr lang="fa-IR" sz="3000" dirty="0" smtClean="0"/>
              <a:t>8) بلندگو،</a:t>
            </a:r>
          </a:p>
          <a:p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9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056958" y="4199974"/>
            <a:ext cx="3600000" cy="1588"/>
          </a:xfrm>
          <a:prstGeom prst="line">
            <a:avLst/>
          </a:prstGeom>
          <a:ln w="38100"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rtonegari">
      <a:dk1>
        <a:srgbClr val="FFFFFF"/>
      </a:dk1>
      <a:lt1>
        <a:srgbClr val="00000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10709</TotalTime>
  <Words>2566</Words>
  <Application>Microsoft Office PowerPoint</Application>
  <PresentationFormat>On-screen Show (4:3)</PresentationFormat>
  <Paragraphs>404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B Compset</vt:lpstr>
      <vt:lpstr>B Koodak</vt:lpstr>
      <vt:lpstr>B Koodak Outline</vt:lpstr>
      <vt:lpstr>B Mitra</vt:lpstr>
      <vt:lpstr>B Naznin</vt:lpstr>
      <vt:lpstr>Calibri</vt:lpstr>
      <vt:lpstr>Constantia</vt:lpstr>
      <vt:lpstr>Symbol</vt:lpstr>
      <vt:lpstr>Office Theme</vt:lpstr>
      <vt:lpstr>فرایند پرتونگاری</vt:lpstr>
      <vt:lpstr>آن‏‏چه می‏آموزید!</vt:lpstr>
      <vt:lpstr>عناوین</vt:lpstr>
      <vt:lpstr>فرایند پرتونگاری</vt:lpstr>
      <vt:lpstr>انواعِ پرتونگاریِ</vt:lpstr>
      <vt:lpstr>پرتونگاریِ بسته</vt:lpstr>
      <vt:lpstr>پرتونگاریِ بسته: چند ویژگی</vt:lpstr>
      <vt:lpstr>پرتونگاریِ باز</vt:lpstr>
      <vt:lpstr>پرتونگاریِ گامای باز: تجهیزاتِ لازم</vt:lpstr>
      <vt:lpstr>تدارکِ تجهیزات</vt:lpstr>
      <vt:lpstr>تجهیزات دزسنجیِ فردی: TLD</vt:lpstr>
      <vt:lpstr>تجهیزات پایشِِ فردی: دزسنجِ خوانش مستقیم</vt:lpstr>
      <vt:lpstr>تجهیزات پایشِ فردی:هشداردهنده</vt:lpstr>
      <vt:lpstr>دستگاهِ اندازه‏گیریِ آهنگِ دز تابشی</vt:lpstr>
      <vt:lpstr>ورود به انبار</vt:lpstr>
      <vt:lpstr>برداشتن دوربین</vt:lpstr>
      <vt:lpstr>نکته‏ی حفاظتی</vt:lpstr>
      <vt:lpstr>خروج از انبار</vt:lpstr>
      <vt:lpstr>حمل تجهیزات: مقررات کلی</vt:lpstr>
      <vt:lpstr>حمل دوربین</vt:lpstr>
      <vt:lpstr>مسئولیت‏ها برای حمل دوربین</vt:lpstr>
      <vt:lpstr>مسئولیت‏ها برای حمل دوربین (ادامه)</vt:lpstr>
      <vt:lpstr>حمل دوربین: توصیه</vt:lpstr>
      <vt:lpstr>نکته‏ی حفاظتی</vt:lpstr>
      <vt:lpstr>عملیات پرتونگاریِ باز</vt:lpstr>
      <vt:lpstr>مراحل عملیات ـ 1: آمادگی</vt:lpstr>
      <vt:lpstr>مراحل عملیات ـ 2: آشنایی با محلِ کار</vt:lpstr>
      <vt:lpstr>مراحل عملیات ـ 3: تجهیزات اندازه‏گیری</vt:lpstr>
      <vt:lpstr>مراحل عملیات ـ 4: سلامتِ تجهیزات</vt:lpstr>
      <vt:lpstr>مراحل عملیات ـ 4: (ادامه)</vt:lpstr>
      <vt:lpstr>مراحل عملیات ـ 4 (ادامه)</vt:lpstr>
      <vt:lpstr>مراحل عملیات ـ 4 (ادامه)</vt:lpstr>
      <vt:lpstr>نکته‏ی حفاظتی</vt:lpstr>
      <vt:lpstr>مراحل عملیات ـ 5</vt:lpstr>
      <vt:lpstr>مراحل عملیات ـ 6</vt:lpstr>
      <vt:lpstr>مراحل عملیات ـ 7</vt:lpstr>
      <vt:lpstr>مراحل عملیات ـ 8</vt:lpstr>
      <vt:lpstr>مراحل عملیات ـ 9</vt:lpstr>
      <vt:lpstr>مراحل عملیات ـ 10</vt:lpstr>
      <vt:lpstr>مراحل عملیات ـ 11</vt:lpstr>
      <vt:lpstr>مراحل عملیات ـ 12</vt:lpstr>
      <vt:lpstr>مراحل عملیات ـ 13</vt:lpstr>
      <vt:lpstr>مراحل عملیات ـ 14</vt:lpstr>
      <vt:lpstr>مراحل عملیات ـ 15</vt:lpstr>
      <vt:lpstr>مراحل عملیات ـ 16</vt:lpstr>
      <vt:lpstr>جمع‏بندی</vt:lpstr>
      <vt:lpstr>پرسش؟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subject>RT</dc:subject>
  <dc:creator>Banoushi Raies Mohamad</dc:creator>
  <cp:lastModifiedBy>MJA</cp:lastModifiedBy>
  <cp:revision>438</cp:revision>
  <dcterms:created xsi:type="dcterms:W3CDTF">2015-11-07T11:15:31Z</dcterms:created>
  <dcterms:modified xsi:type="dcterms:W3CDTF">2017-06-18T06:56:17Z</dcterms:modified>
</cp:coreProperties>
</file>