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8" r:id="rId3"/>
    <p:sldId id="258" r:id="rId4"/>
    <p:sldId id="333" r:id="rId5"/>
    <p:sldId id="358" r:id="rId6"/>
    <p:sldId id="359" r:id="rId7"/>
    <p:sldId id="360" r:id="rId8"/>
    <p:sldId id="361" r:id="rId9"/>
    <p:sldId id="344" r:id="rId10"/>
    <p:sldId id="345" r:id="rId11"/>
    <p:sldId id="356" r:id="rId12"/>
    <p:sldId id="357" r:id="rId13"/>
    <p:sldId id="350" r:id="rId14"/>
    <p:sldId id="351" r:id="rId15"/>
    <p:sldId id="352" r:id="rId16"/>
    <p:sldId id="338" r:id="rId17"/>
    <p:sldId id="355" r:id="rId18"/>
    <p:sldId id="340" r:id="rId19"/>
    <p:sldId id="341" r:id="rId20"/>
    <p:sldId id="342" r:id="rId21"/>
    <p:sldId id="348" r:id="rId22"/>
    <p:sldId id="349" r:id="rId23"/>
  </p:sldIdLst>
  <p:sldSz cx="9144000" cy="6858000" type="screen4x3"/>
  <p:notesSz cx="7099300" cy="1023461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C1E"/>
    <a:srgbClr val="00CC66"/>
    <a:srgbClr val="F9730F"/>
    <a:srgbClr val="A760B8"/>
    <a:srgbClr val="A052B2"/>
    <a:srgbClr val="FF4B4B"/>
    <a:srgbClr val="DEDEDE"/>
    <a:srgbClr val="DBDBDB"/>
    <a:srgbClr val="FF99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8227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حفاظت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آیا قانونی هست؟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 custT="1"/>
      <dgm:spPr/>
      <dgm:t>
        <a:bodyPr/>
        <a:lstStyle/>
        <a:p>
          <a:pPr rtl="1"/>
          <a:r>
            <a:rPr lang="fa-IR" sz="2500" dirty="0" smtClean="0"/>
            <a:t>کدام سازمان؟</a:t>
          </a:r>
          <a:endParaRPr lang="fa-IR" sz="2500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 custT="1"/>
      <dgm:spPr/>
      <dgm:t>
        <a:bodyPr/>
        <a:lstStyle/>
        <a:p>
          <a:pPr rtl="1"/>
          <a:r>
            <a:rPr lang="fa-IR" sz="2000" dirty="0" smtClean="0"/>
            <a:t>حقوق پرتوکاران؟</a:t>
          </a:r>
          <a:endParaRPr lang="fa-IR" sz="2000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4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D14820A1-8871-434A-AFF0-71B928FF6AAC}" srcId="{6E2A6A36-078E-4636-B68A-53148E361FB0}" destId="{F4A7A0C2-BE29-40E5-9162-8FAFE232C6FA}" srcOrd="2" destOrd="0" parTransId="{2894EBAF-772B-40F1-A769-7596530B977A}" sibTransId="{0AD31C18-93FC-483A-96D9-752CA3582884}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D584985D-6895-45C3-B2AE-54F8E5E99211}" type="presParOf" srcId="{E148285C-C717-4105-BC8A-086843EBDFF1}" destId="{EF80E866-7275-4D83-A9ED-4A97763071F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434FF-8DC3-40C6-8EE8-864EF80A8371}" type="doc">
      <dgm:prSet loTypeId="urn:microsoft.com/office/officeart/2005/8/layout/hierarchy2" loCatId="hierarchy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91743C8A-9D3E-4E59-A53A-2970DB242C29}">
      <dgm:prSet phldrT="[Text]"/>
      <dgm:spPr/>
      <dgm:t>
        <a:bodyPr/>
        <a:lstStyle/>
        <a:p>
          <a:pPr rtl="1"/>
          <a:r>
            <a:rPr lang="fa-IR" dirty="0" smtClean="0"/>
            <a:t>مرکز نظام ایمنیِ هسته‏ای</a:t>
          </a:r>
          <a:endParaRPr lang="fa-IR" dirty="0"/>
        </a:p>
      </dgm:t>
    </dgm:pt>
    <dgm:pt modelId="{74A35723-C462-450E-8A11-899C4096220B}" type="parTrans" cxnId="{7AF01936-29F4-4187-B651-C069FE853E50}">
      <dgm:prSet/>
      <dgm:spPr/>
      <dgm:t>
        <a:bodyPr/>
        <a:lstStyle/>
        <a:p>
          <a:pPr rtl="1"/>
          <a:endParaRPr lang="fa-IR"/>
        </a:p>
      </dgm:t>
    </dgm:pt>
    <dgm:pt modelId="{E8CA131B-5111-4B4D-B412-97A7FD48F32C}" type="sibTrans" cxnId="{7AF01936-29F4-4187-B651-C069FE853E50}">
      <dgm:prSet/>
      <dgm:spPr/>
      <dgm:t>
        <a:bodyPr/>
        <a:lstStyle/>
        <a:p>
          <a:pPr rtl="1"/>
          <a:endParaRPr lang="fa-IR"/>
        </a:p>
      </dgm:t>
    </dgm:pt>
    <dgm:pt modelId="{940876F7-EDE8-41F4-8F28-A51B58564BE7}">
      <dgm:prSet phldrT="[Text]"/>
      <dgm:spPr/>
      <dgm:t>
        <a:bodyPr/>
        <a:lstStyle/>
        <a:p>
          <a:pPr rtl="1"/>
          <a:r>
            <a:rPr lang="fa-IR" dirty="0" smtClean="0"/>
            <a:t>دفتر حفاظت در برابر اشعه</a:t>
          </a:r>
          <a:endParaRPr lang="fa-IR" dirty="0"/>
        </a:p>
      </dgm:t>
    </dgm:pt>
    <dgm:pt modelId="{267AD2EA-E90E-4982-905C-9855A92D6131}" type="parTrans" cxnId="{D1FADACA-49A7-4788-B7B3-B50ED532ACC7}">
      <dgm:prSet/>
      <dgm:spPr/>
      <dgm:t>
        <a:bodyPr/>
        <a:lstStyle/>
        <a:p>
          <a:pPr rtl="1"/>
          <a:endParaRPr lang="fa-IR"/>
        </a:p>
      </dgm:t>
    </dgm:pt>
    <dgm:pt modelId="{B84B0EA4-81FC-4A3A-A33B-834EA4B10061}" type="sibTrans" cxnId="{D1FADACA-49A7-4788-B7B3-B50ED532ACC7}">
      <dgm:prSet/>
      <dgm:spPr/>
      <dgm:t>
        <a:bodyPr/>
        <a:lstStyle/>
        <a:p>
          <a:pPr rtl="1"/>
          <a:endParaRPr lang="fa-IR"/>
        </a:p>
      </dgm:t>
    </dgm:pt>
    <dgm:pt modelId="{7A5E8325-9A91-4320-A269-ADECF9267AA5}">
      <dgm:prSet phldrT="[Text]"/>
      <dgm:spPr/>
      <dgm:t>
        <a:bodyPr/>
        <a:lstStyle/>
        <a:p>
          <a:pPr rtl="1"/>
          <a:r>
            <a:rPr lang="fa-IR" dirty="0" smtClean="0"/>
            <a:t>بخش بازرسی و صدور پروانه</a:t>
          </a:r>
          <a:endParaRPr lang="fa-IR" dirty="0"/>
        </a:p>
      </dgm:t>
    </dgm:pt>
    <dgm:pt modelId="{C9817B7A-2FE9-4294-97A3-0E4049A579BF}" type="parTrans" cxnId="{401C9D00-4856-4479-8C36-59CFB485FCEE}">
      <dgm:prSet/>
      <dgm:spPr/>
      <dgm:t>
        <a:bodyPr/>
        <a:lstStyle/>
        <a:p>
          <a:pPr rtl="1"/>
          <a:endParaRPr lang="fa-IR"/>
        </a:p>
      </dgm:t>
    </dgm:pt>
    <dgm:pt modelId="{3E233089-DD6B-4919-86C2-100A458214B2}" type="sibTrans" cxnId="{401C9D00-4856-4479-8C36-59CFB485FCEE}">
      <dgm:prSet/>
      <dgm:spPr/>
      <dgm:t>
        <a:bodyPr/>
        <a:lstStyle/>
        <a:p>
          <a:pPr rtl="1"/>
          <a:endParaRPr lang="fa-IR"/>
        </a:p>
      </dgm:t>
    </dgm:pt>
    <dgm:pt modelId="{36B738F4-B688-48CD-B34B-9013E41ACE56}">
      <dgm:prSet phldrT="[Text]"/>
      <dgm:spPr/>
      <dgm:t>
        <a:bodyPr/>
        <a:lstStyle/>
        <a:p>
          <a:pPr rtl="1"/>
          <a:r>
            <a:rPr lang="fa-IR" dirty="0" smtClean="0"/>
            <a:t>بخش دزسنجی</a:t>
          </a:r>
          <a:endParaRPr lang="fa-IR" dirty="0"/>
        </a:p>
      </dgm:t>
    </dgm:pt>
    <dgm:pt modelId="{9F0359EA-436A-4E9B-BEA7-6FE3A630C097}" type="parTrans" cxnId="{0B03C52A-6F8E-41BC-AFE2-B550B8C3CC1B}">
      <dgm:prSet/>
      <dgm:spPr/>
      <dgm:t>
        <a:bodyPr/>
        <a:lstStyle/>
        <a:p>
          <a:pPr rtl="1"/>
          <a:endParaRPr lang="fa-IR"/>
        </a:p>
      </dgm:t>
    </dgm:pt>
    <dgm:pt modelId="{96111CE2-BE14-44C7-87E4-3C91DFD683EF}" type="sibTrans" cxnId="{0B03C52A-6F8E-41BC-AFE2-B550B8C3CC1B}">
      <dgm:prSet/>
      <dgm:spPr/>
      <dgm:t>
        <a:bodyPr/>
        <a:lstStyle/>
        <a:p>
          <a:pPr rtl="1"/>
          <a:endParaRPr lang="fa-IR"/>
        </a:p>
      </dgm:t>
    </dgm:pt>
    <dgm:pt modelId="{ED01AA3A-30A9-496F-911B-EDE872677C0F}">
      <dgm:prSet phldrT="[Text]"/>
      <dgm:spPr/>
      <dgm:t>
        <a:bodyPr/>
        <a:lstStyle/>
        <a:p>
          <a:pPr rtl="1"/>
          <a:r>
            <a:rPr lang="fa-IR" dirty="0" smtClean="0"/>
            <a:t>دفترهای دیگر</a:t>
          </a:r>
          <a:endParaRPr lang="fa-IR" dirty="0"/>
        </a:p>
      </dgm:t>
    </dgm:pt>
    <dgm:pt modelId="{F937A66F-0937-42C0-BB17-5552E1923B41}" type="parTrans" cxnId="{FCBDB350-2E93-408C-ABF8-8BBDFA6E6BEF}">
      <dgm:prSet/>
      <dgm:spPr/>
      <dgm:t>
        <a:bodyPr/>
        <a:lstStyle/>
        <a:p>
          <a:pPr rtl="1"/>
          <a:endParaRPr lang="fa-IR"/>
        </a:p>
      </dgm:t>
    </dgm:pt>
    <dgm:pt modelId="{33E4F9C6-2FA7-4941-AF86-A7C05161F30D}" type="sibTrans" cxnId="{FCBDB350-2E93-408C-ABF8-8BBDFA6E6BEF}">
      <dgm:prSet/>
      <dgm:spPr/>
      <dgm:t>
        <a:bodyPr/>
        <a:lstStyle/>
        <a:p>
          <a:pPr rtl="1"/>
          <a:endParaRPr lang="fa-IR"/>
        </a:p>
      </dgm:t>
    </dgm:pt>
    <dgm:pt modelId="{C89D81D2-3339-4DF7-95E0-2AADA262B176}">
      <dgm:prSet phldrT="[Text]"/>
      <dgm:spPr/>
      <dgm:t>
        <a:bodyPr/>
        <a:lstStyle/>
        <a:p>
          <a:pPr rtl="1"/>
          <a:r>
            <a:rPr lang="fa-IR" dirty="0" smtClean="0"/>
            <a:t>بخش‏ها</a:t>
          </a:r>
          <a:endParaRPr lang="fa-IR" dirty="0"/>
        </a:p>
      </dgm:t>
    </dgm:pt>
    <dgm:pt modelId="{9EC757DC-3576-4F58-ADFF-1259309AED1B}" type="parTrans" cxnId="{06BAC158-2B14-4DED-B0A2-35D6837289FD}">
      <dgm:prSet/>
      <dgm:spPr/>
      <dgm:t>
        <a:bodyPr/>
        <a:lstStyle/>
        <a:p>
          <a:pPr rtl="1"/>
          <a:endParaRPr lang="fa-IR"/>
        </a:p>
      </dgm:t>
    </dgm:pt>
    <dgm:pt modelId="{8C89247A-51CD-46D4-A76F-08817CD9BC70}" type="sibTrans" cxnId="{06BAC158-2B14-4DED-B0A2-35D6837289FD}">
      <dgm:prSet/>
      <dgm:spPr/>
      <dgm:t>
        <a:bodyPr/>
        <a:lstStyle/>
        <a:p>
          <a:pPr rtl="1"/>
          <a:endParaRPr lang="fa-IR"/>
        </a:p>
      </dgm:t>
    </dgm:pt>
    <dgm:pt modelId="{669F8A97-C8EC-45EB-A351-36FAFA3A0824}">
      <dgm:prSet phldrT="[Text]"/>
      <dgm:spPr/>
      <dgm:t>
        <a:bodyPr/>
        <a:lstStyle/>
        <a:p>
          <a:pPr rtl="1"/>
          <a:r>
            <a:rPr lang="fa-IR" dirty="0" smtClean="0"/>
            <a:t>بخش‏های دیگر</a:t>
          </a:r>
          <a:endParaRPr lang="fa-IR" dirty="0"/>
        </a:p>
      </dgm:t>
    </dgm:pt>
    <dgm:pt modelId="{A710EB4E-A7A9-4A73-B3F7-DF6410CFC433}" type="parTrans" cxnId="{9CF16881-70A2-4D1C-9FE4-FC7FDFA9256A}">
      <dgm:prSet/>
      <dgm:spPr/>
      <dgm:t>
        <a:bodyPr/>
        <a:lstStyle/>
        <a:p>
          <a:pPr rtl="1"/>
          <a:endParaRPr lang="fa-IR"/>
        </a:p>
      </dgm:t>
    </dgm:pt>
    <dgm:pt modelId="{E45D7567-1B48-49BD-A57A-A56F21BB495D}" type="sibTrans" cxnId="{9CF16881-70A2-4D1C-9FE4-FC7FDFA9256A}">
      <dgm:prSet/>
      <dgm:spPr/>
      <dgm:t>
        <a:bodyPr/>
        <a:lstStyle/>
        <a:p>
          <a:pPr rtl="1"/>
          <a:endParaRPr lang="fa-IR"/>
        </a:p>
      </dgm:t>
    </dgm:pt>
    <dgm:pt modelId="{8370EE65-BB2A-4249-B6BB-BAF5DD96EB69}" type="pres">
      <dgm:prSet presAssocID="{36F434FF-8DC3-40C6-8EE8-864EF80A837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7B50305-F2B9-451E-803D-59CC092DD21D}" type="pres">
      <dgm:prSet presAssocID="{91743C8A-9D3E-4E59-A53A-2970DB242C29}" presName="root1" presStyleCnt="0"/>
      <dgm:spPr/>
    </dgm:pt>
    <dgm:pt modelId="{937939E5-EBBA-4196-91AA-6F2A8860E4DC}" type="pres">
      <dgm:prSet presAssocID="{91743C8A-9D3E-4E59-A53A-2970DB242C2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3E0C4D-92CC-4E10-B0C3-9EF3217E5051}" type="pres">
      <dgm:prSet presAssocID="{91743C8A-9D3E-4E59-A53A-2970DB242C29}" presName="level2hierChild" presStyleCnt="0"/>
      <dgm:spPr/>
    </dgm:pt>
    <dgm:pt modelId="{72EE4203-236B-467F-9BB1-E7DFA478CAC0}" type="pres">
      <dgm:prSet presAssocID="{267AD2EA-E90E-4982-905C-9855A92D6131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315BCAF6-8169-4AD2-AA40-A0DA378C2B3A}" type="pres">
      <dgm:prSet presAssocID="{267AD2EA-E90E-4982-905C-9855A92D6131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B9BC5A72-C004-44A2-97A3-5EBA7BA693C1}" type="pres">
      <dgm:prSet presAssocID="{940876F7-EDE8-41F4-8F28-A51B58564BE7}" presName="root2" presStyleCnt="0"/>
      <dgm:spPr/>
    </dgm:pt>
    <dgm:pt modelId="{0B94ACFD-C53E-4A18-B9B1-6B48A7B67E80}" type="pres">
      <dgm:prSet presAssocID="{940876F7-EDE8-41F4-8F28-A51B58564BE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AADA17E-BDB6-44AC-8BE0-F8331F590F07}" type="pres">
      <dgm:prSet presAssocID="{940876F7-EDE8-41F4-8F28-A51B58564BE7}" presName="level3hierChild" presStyleCnt="0"/>
      <dgm:spPr/>
    </dgm:pt>
    <dgm:pt modelId="{0FF543A2-4C6A-4B17-BE7A-546ECF2739B2}" type="pres">
      <dgm:prSet presAssocID="{C9817B7A-2FE9-4294-97A3-0E4049A579BF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C11911CA-A010-400A-B371-FA4E209BA227}" type="pres">
      <dgm:prSet presAssocID="{C9817B7A-2FE9-4294-97A3-0E4049A579BF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9B6D12C3-35D8-4A32-9A8B-BCCBEA6C8E1C}" type="pres">
      <dgm:prSet presAssocID="{7A5E8325-9A91-4320-A269-ADECF9267AA5}" presName="root2" presStyleCnt="0"/>
      <dgm:spPr/>
    </dgm:pt>
    <dgm:pt modelId="{99B2A269-6133-464D-B9F9-10A39E6EC764}" type="pres">
      <dgm:prSet presAssocID="{7A5E8325-9A91-4320-A269-ADECF9267AA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BCF05F9-CD7A-46EE-BC16-D0F4FD8F926A}" type="pres">
      <dgm:prSet presAssocID="{7A5E8325-9A91-4320-A269-ADECF9267AA5}" presName="level3hierChild" presStyleCnt="0"/>
      <dgm:spPr/>
    </dgm:pt>
    <dgm:pt modelId="{AADD8A8F-9FA3-4B3B-8401-09418F5F494B}" type="pres">
      <dgm:prSet presAssocID="{9F0359EA-436A-4E9B-BEA7-6FE3A630C097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A49AD550-F784-48E8-9387-13D2FF531993}" type="pres">
      <dgm:prSet presAssocID="{9F0359EA-436A-4E9B-BEA7-6FE3A630C097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45C51D4C-5EE6-425F-9DC9-4AC09C4E6E26}" type="pres">
      <dgm:prSet presAssocID="{36B738F4-B688-48CD-B34B-9013E41ACE56}" presName="root2" presStyleCnt="0"/>
      <dgm:spPr/>
    </dgm:pt>
    <dgm:pt modelId="{E91A883B-E906-47DC-AA33-EE4E2E885119}" type="pres">
      <dgm:prSet presAssocID="{36B738F4-B688-48CD-B34B-9013E41ACE5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2E72E67-3BE7-41F8-86A5-BED2BB77E498}" type="pres">
      <dgm:prSet presAssocID="{36B738F4-B688-48CD-B34B-9013E41ACE56}" presName="level3hierChild" presStyleCnt="0"/>
      <dgm:spPr/>
    </dgm:pt>
    <dgm:pt modelId="{A2AE4C5B-A8E4-4C27-9DE2-D401F3160F4C}" type="pres">
      <dgm:prSet presAssocID="{A710EB4E-A7A9-4A73-B3F7-DF6410CFC433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EB215C25-3F25-4415-A9D7-6D18674B3D33}" type="pres">
      <dgm:prSet presAssocID="{A710EB4E-A7A9-4A73-B3F7-DF6410CFC433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86DB9E0B-C035-4D63-A155-96EBED7FDF34}" type="pres">
      <dgm:prSet presAssocID="{669F8A97-C8EC-45EB-A351-36FAFA3A0824}" presName="root2" presStyleCnt="0"/>
      <dgm:spPr/>
    </dgm:pt>
    <dgm:pt modelId="{5BD20ABE-F11C-4CA3-AA19-5178F15C18B3}" type="pres">
      <dgm:prSet presAssocID="{669F8A97-C8EC-45EB-A351-36FAFA3A082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74A597-D4CD-490B-9617-EFC967989F78}" type="pres">
      <dgm:prSet presAssocID="{669F8A97-C8EC-45EB-A351-36FAFA3A0824}" presName="level3hierChild" presStyleCnt="0"/>
      <dgm:spPr/>
    </dgm:pt>
    <dgm:pt modelId="{901B5772-44CA-4C33-B2F1-42BEA495C3ED}" type="pres">
      <dgm:prSet presAssocID="{F937A66F-0937-42C0-BB17-5552E1923B41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30460D30-079B-47D0-B23E-AE6EB4403ADA}" type="pres">
      <dgm:prSet presAssocID="{F937A66F-0937-42C0-BB17-5552E1923B41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0D2B0A9A-8492-48A8-A947-C7A9D1D30F12}" type="pres">
      <dgm:prSet presAssocID="{ED01AA3A-30A9-496F-911B-EDE872677C0F}" presName="root2" presStyleCnt="0"/>
      <dgm:spPr/>
    </dgm:pt>
    <dgm:pt modelId="{C3596347-BD9E-48D8-A694-135A11C4455B}" type="pres">
      <dgm:prSet presAssocID="{ED01AA3A-30A9-496F-911B-EDE872677C0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405ABAF-3E27-4006-96BA-0253762BE583}" type="pres">
      <dgm:prSet presAssocID="{ED01AA3A-30A9-496F-911B-EDE872677C0F}" presName="level3hierChild" presStyleCnt="0"/>
      <dgm:spPr/>
    </dgm:pt>
    <dgm:pt modelId="{D33343A4-20E0-42F8-8180-6879AFBC9BD4}" type="pres">
      <dgm:prSet presAssocID="{9EC757DC-3576-4F58-ADFF-1259309AED1B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A0FFA1EE-E45F-422F-8ACA-3B8BA6B7BCCA}" type="pres">
      <dgm:prSet presAssocID="{9EC757DC-3576-4F58-ADFF-1259309AED1B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60FF6644-691A-4E95-BBB6-BF70A072B2C6}" type="pres">
      <dgm:prSet presAssocID="{C89D81D2-3339-4DF7-95E0-2AADA262B176}" presName="root2" presStyleCnt="0"/>
      <dgm:spPr/>
    </dgm:pt>
    <dgm:pt modelId="{59012DB1-E90E-4A8F-B570-484F6ED0A4BF}" type="pres">
      <dgm:prSet presAssocID="{C89D81D2-3339-4DF7-95E0-2AADA262B17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07311F-3A36-44F2-9A00-3E65A3ED345C}" type="pres">
      <dgm:prSet presAssocID="{C89D81D2-3339-4DF7-95E0-2AADA262B176}" presName="level3hierChild" presStyleCnt="0"/>
      <dgm:spPr/>
    </dgm:pt>
  </dgm:ptLst>
  <dgm:cxnLst>
    <dgm:cxn modelId="{0B03C52A-6F8E-41BC-AFE2-B550B8C3CC1B}" srcId="{940876F7-EDE8-41F4-8F28-A51B58564BE7}" destId="{36B738F4-B688-48CD-B34B-9013E41ACE56}" srcOrd="1" destOrd="0" parTransId="{9F0359EA-436A-4E9B-BEA7-6FE3A630C097}" sibTransId="{96111CE2-BE14-44C7-87E4-3C91DFD683EF}"/>
    <dgm:cxn modelId="{0BC55DF0-26F5-43E2-AC93-6FFE8527B54D}" type="presOf" srcId="{91743C8A-9D3E-4E59-A53A-2970DB242C29}" destId="{937939E5-EBBA-4196-91AA-6F2A8860E4DC}" srcOrd="0" destOrd="0" presId="urn:microsoft.com/office/officeart/2005/8/layout/hierarchy2"/>
    <dgm:cxn modelId="{71FBA4C7-662B-4BA9-8AB1-0983D43D2271}" type="presOf" srcId="{F937A66F-0937-42C0-BB17-5552E1923B41}" destId="{30460D30-079B-47D0-B23E-AE6EB4403ADA}" srcOrd="1" destOrd="0" presId="urn:microsoft.com/office/officeart/2005/8/layout/hierarchy2"/>
    <dgm:cxn modelId="{904BE37E-55D7-479C-BD06-BF848CBBA193}" type="presOf" srcId="{267AD2EA-E90E-4982-905C-9855A92D6131}" destId="{72EE4203-236B-467F-9BB1-E7DFA478CAC0}" srcOrd="0" destOrd="0" presId="urn:microsoft.com/office/officeart/2005/8/layout/hierarchy2"/>
    <dgm:cxn modelId="{831A4F0C-CDD5-4212-8305-E8CF1DA06A1E}" type="presOf" srcId="{36B738F4-B688-48CD-B34B-9013E41ACE56}" destId="{E91A883B-E906-47DC-AA33-EE4E2E885119}" srcOrd="0" destOrd="0" presId="urn:microsoft.com/office/officeart/2005/8/layout/hierarchy2"/>
    <dgm:cxn modelId="{D1FADACA-49A7-4788-B7B3-B50ED532ACC7}" srcId="{91743C8A-9D3E-4E59-A53A-2970DB242C29}" destId="{940876F7-EDE8-41F4-8F28-A51B58564BE7}" srcOrd="0" destOrd="0" parTransId="{267AD2EA-E90E-4982-905C-9855A92D6131}" sibTransId="{B84B0EA4-81FC-4A3A-A33B-834EA4B10061}"/>
    <dgm:cxn modelId="{D63BC68F-E285-4104-BE5E-1E5CAA6A7E2E}" type="presOf" srcId="{669F8A97-C8EC-45EB-A351-36FAFA3A0824}" destId="{5BD20ABE-F11C-4CA3-AA19-5178F15C18B3}" srcOrd="0" destOrd="0" presId="urn:microsoft.com/office/officeart/2005/8/layout/hierarchy2"/>
    <dgm:cxn modelId="{DAAD1816-F1DC-4DB6-BDAA-A9BA97587748}" type="presOf" srcId="{940876F7-EDE8-41F4-8F28-A51B58564BE7}" destId="{0B94ACFD-C53E-4A18-B9B1-6B48A7B67E80}" srcOrd="0" destOrd="0" presId="urn:microsoft.com/office/officeart/2005/8/layout/hierarchy2"/>
    <dgm:cxn modelId="{BCEB8010-8578-425B-90F3-E2DE0EF98FEF}" type="presOf" srcId="{C89D81D2-3339-4DF7-95E0-2AADA262B176}" destId="{59012DB1-E90E-4A8F-B570-484F6ED0A4BF}" srcOrd="0" destOrd="0" presId="urn:microsoft.com/office/officeart/2005/8/layout/hierarchy2"/>
    <dgm:cxn modelId="{12371B86-A789-4B37-BE0B-C4E3EC951407}" type="presOf" srcId="{C9817B7A-2FE9-4294-97A3-0E4049A579BF}" destId="{C11911CA-A010-400A-B371-FA4E209BA227}" srcOrd="1" destOrd="0" presId="urn:microsoft.com/office/officeart/2005/8/layout/hierarchy2"/>
    <dgm:cxn modelId="{D7BA3387-084F-4E6C-9BDD-7A418C08093A}" type="presOf" srcId="{C9817B7A-2FE9-4294-97A3-0E4049A579BF}" destId="{0FF543A2-4C6A-4B17-BE7A-546ECF2739B2}" srcOrd="0" destOrd="0" presId="urn:microsoft.com/office/officeart/2005/8/layout/hierarchy2"/>
    <dgm:cxn modelId="{D96F0CDF-401C-4708-99DB-5C11E8166FFC}" type="presOf" srcId="{A710EB4E-A7A9-4A73-B3F7-DF6410CFC433}" destId="{A2AE4C5B-A8E4-4C27-9DE2-D401F3160F4C}" srcOrd="0" destOrd="0" presId="urn:microsoft.com/office/officeart/2005/8/layout/hierarchy2"/>
    <dgm:cxn modelId="{FCBDB350-2E93-408C-ABF8-8BBDFA6E6BEF}" srcId="{91743C8A-9D3E-4E59-A53A-2970DB242C29}" destId="{ED01AA3A-30A9-496F-911B-EDE872677C0F}" srcOrd="1" destOrd="0" parTransId="{F937A66F-0937-42C0-BB17-5552E1923B41}" sibTransId="{33E4F9C6-2FA7-4941-AF86-A7C05161F30D}"/>
    <dgm:cxn modelId="{BCD67A40-32E7-4658-B229-D571776D0AE2}" type="presOf" srcId="{9EC757DC-3576-4F58-ADFF-1259309AED1B}" destId="{D33343A4-20E0-42F8-8180-6879AFBC9BD4}" srcOrd="0" destOrd="0" presId="urn:microsoft.com/office/officeart/2005/8/layout/hierarchy2"/>
    <dgm:cxn modelId="{9CF16881-70A2-4D1C-9FE4-FC7FDFA9256A}" srcId="{940876F7-EDE8-41F4-8F28-A51B58564BE7}" destId="{669F8A97-C8EC-45EB-A351-36FAFA3A0824}" srcOrd="2" destOrd="0" parTransId="{A710EB4E-A7A9-4A73-B3F7-DF6410CFC433}" sibTransId="{E45D7567-1B48-49BD-A57A-A56F21BB495D}"/>
    <dgm:cxn modelId="{04EAA48F-4EAB-47C5-9C29-529A45D57C02}" type="presOf" srcId="{9F0359EA-436A-4E9B-BEA7-6FE3A630C097}" destId="{AADD8A8F-9FA3-4B3B-8401-09418F5F494B}" srcOrd="0" destOrd="0" presId="urn:microsoft.com/office/officeart/2005/8/layout/hierarchy2"/>
    <dgm:cxn modelId="{401C9D00-4856-4479-8C36-59CFB485FCEE}" srcId="{940876F7-EDE8-41F4-8F28-A51B58564BE7}" destId="{7A5E8325-9A91-4320-A269-ADECF9267AA5}" srcOrd="0" destOrd="0" parTransId="{C9817B7A-2FE9-4294-97A3-0E4049A579BF}" sibTransId="{3E233089-DD6B-4919-86C2-100A458214B2}"/>
    <dgm:cxn modelId="{0D9A19AB-A50F-4BA5-8C31-945A1350D29D}" type="presOf" srcId="{267AD2EA-E90E-4982-905C-9855A92D6131}" destId="{315BCAF6-8169-4AD2-AA40-A0DA378C2B3A}" srcOrd="1" destOrd="0" presId="urn:microsoft.com/office/officeart/2005/8/layout/hierarchy2"/>
    <dgm:cxn modelId="{7AF01936-29F4-4187-B651-C069FE853E50}" srcId="{36F434FF-8DC3-40C6-8EE8-864EF80A8371}" destId="{91743C8A-9D3E-4E59-A53A-2970DB242C29}" srcOrd="0" destOrd="0" parTransId="{74A35723-C462-450E-8A11-899C4096220B}" sibTransId="{E8CA131B-5111-4B4D-B412-97A7FD48F32C}"/>
    <dgm:cxn modelId="{8B6ADABD-4DE2-4A45-91F5-4CDCE7D7F8BB}" type="presOf" srcId="{9F0359EA-436A-4E9B-BEA7-6FE3A630C097}" destId="{A49AD550-F784-48E8-9387-13D2FF531993}" srcOrd="1" destOrd="0" presId="urn:microsoft.com/office/officeart/2005/8/layout/hierarchy2"/>
    <dgm:cxn modelId="{47B9BC99-2CB8-4967-BEFA-1CA1D28C08C1}" type="presOf" srcId="{7A5E8325-9A91-4320-A269-ADECF9267AA5}" destId="{99B2A269-6133-464D-B9F9-10A39E6EC764}" srcOrd="0" destOrd="0" presId="urn:microsoft.com/office/officeart/2005/8/layout/hierarchy2"/>
    <dgm:cxn modelId="{8ED0AA4E-87DC-4B4B-8B31-B84FC3FB95A5}" type="presOf" srcId="{36F434FF-8DC3-40C6-8EE8-864EF80A8371}" destId="{8370EE65-BB2A-4249-B6BB-BAF5DD96EB69}" srcOrd="0" destOrd="0" presId="urn:microsoft.com/office/officeart/2005/8/layout/hierarchy2"/>
    <dgm:cxn modelId="{06BAC158-2B14-4DED-B0A2-35D6837289FD}" srcId="{ED01AA3A-30A9-496F-911B-EDE872677C0F}" destId="{C89D81D2-3339-4DF7-95E0-2AADA262B176}" srcOrd="0" destOrd="0" parTransId="{9EC757DC-3576-4F58-ADFF-1259309AED1B}" sibTransId="{8C89247A-51CD-46D4-A76F-08817CD9BC70}"/>
    <dgm:cxn modelId="{D1A4D0E9-E5B3-4192-A761-10829C0CD1B4}" type="presOf" srcId="{9EC757DC-3576-4F58-ADFF-1259309AED1B}" destId="{A0FFA1EE-E45F-422F-8ACA-3B8BA6B7BCCA}" srcOrd="1" destOrd="0" presId="urn:microsoft.com/office/officeart/2005/8/layout/hierarchy2"/>
    <dgm:cxn modelId="{4E56E1ED-2101-42FF-8539-14CCACAA3C00}" type="presOf" srcId="{ED01AA3A-30A9-496F-911B-EDE872677C0F}" destId="{C3596347-BD9E-48D8-A694-135A11C4455B}" srcOrd="0" destOrd="0" presId="urn:microsoft.com/office/officeart/2005/8/layout/hierarchy2"/>
    <dgm:cxn modelId="{9F865A87-1809-421A-BCB2-5A6369D0346F}" type="presOf" srcId="{A710EB4E-A7A9-4A73-B3F7-DF6410CFC433}" destId="{EB215C25-3F25-4415-A9D7-6D18674B3D33}" srcOrd="1" destOrd="0" presId="urn:microsoft.com/office/officeart/2005/8/layout/hierarchy2"/>
    <dgm:cxn modelId="{EB9223BC-2304-47BF-A00E-AA20A2193988}" type="presOf" srcId="{F937A66F-0937-42C0-BB17-5552E1923B41}" destId="{901B5772-44CA-4C33-B2F1-42BEA495C3ED}" srcOrd="0" destOrd="0" presId="urn:microsoft.com/office/officeart/2005/8/layout/hierarchy2"/>
    <dgm:cxn modelId="{2646E6FE-71EC-46D2-9A2D-E6E3CD934A04}" type="presParOf" srcId="{8370EE65-BB2A-4249-B6BB-BAF5DD96EB69}" destId="{17B50305-F2B9-451E-803D-59CC092DD21D}" srcOrd="0" destOrd="0" presId="urn:microsoft.com/office/officeart/2005/8/layout/hierarchy2"/>
    <dgm:cxn modelId="{25C22BEA-C5F4-4CD6-91F8-E150639F76BB}" type="presParOf" srcId="{17B50305-F2B9-451E-803D-59CC092DD21D}" destId="{937939E5-EBBA-4196-91AA-6F2A8860E4DC}" srcOrd="0" destOrd="0" presId="urn:microsoft.com/office/officeart/2005/8/layout/hierarchy2"/>
    <dgm:cxn modelId="{B6786259-4213-43D0-B9E4-B421915467FE}" type="presParOf" srcId="{17B50305-F2B9-451E-803D-59CC092DD21D}" destId="{8A3E0C4D-92CC-4E10-B0C3-9EF3217E5051}" srcOrd="1" destOrd="0" presId="urn:microsoft.com/office/officeart/2005/8/layout/hierarchy2"/>
    <dgm:cxn modelId="{1AF6916D-9367-4731-B23F-CDA56C0C77EE}" type="presParOf" srcId="{8A3E0C4D-92CC-4E10-B0C3-9EF3217E5051}" destId="{72EE4203-236B-467F-9BB1-E7DFA478CAC0}" srcOrd="0" destOrd="0" presId="urn:microsoft.com/office/officeart/2005/8/layout/hierarchy2"/>
    <dgm:cxn modelId="{B9CC95CA-6AC8-4EDB-9F9C-5AB04AA206BB}" type="presParOf" srcId="{72EE4203-236B-467F-9BB1-E7DFA478CAC0}" destId="{315BCAF6-8169-4AD2-AA40-A0DA378C2B3A}" srcOrd="0" destOrd="0" presId="urn:microsoft.com/office/officeart/2005/8/layout/hierarchy2"/>
    <dgm:cxn modelId="{55378EBB-E0E5-4C74-B1B9-89E3A367109F}" type="presParOf" srcId="{8A3E0C4D-92CC-4E10-B0C3-9EF3217E5051}" destId="{B9BC5A72-C004-44A2-97A3-5EBA7BA693C1}" srcOrd="1" destOrd="0" presId="urn:microsoft.com/office/officeart/2005/8/layout/hierarchy2"/>
    <dgm:cxn modelId="{C97AF056-F81F-422D-B6DD-1B5A0CC695D5}" type="presParOf" srcId="{B9BC5A72-C004-44A2-97A3-5EBA7BA693C1}" destId="{0B94ACFD-C53E-4A18-B9B1-6B48A7B67E80}" srcOrd="0" destOrd="0" presId="urn:microsoft.com/office/officeart/2005/8/layout/hierarchy2"/>
    <dgm:cxn modelId="{4EB83A3C-3A13-4443-844C-86D2FCEB98A0}" type="presParOf" srcId="{B9BC5A72-C004-44A2-97A3-5EBA7BA693C1}" destId="{DAADA17E-BDB6-44AC-8BE0-F8331F590F07}" srcOrd="1" destOrd="0" presId="urn:microsoft.com/office/officeart/2005/8/layout/hierarchy2"/>
    <dgm:cxn modelId="{5AC8B610-DF8E-4711-A878-0E9666E7BEB6}" type="presParOf" srcId="{DAADA17E-BDB6-44AC-8BE0-F8331F590F07}" destId="{0FF543A2-4C6A-4B17-BE7A-546ECF2739B2}" srcOrd="0" destOrd="0" presId="urn:microsoft.com/office/officeart/2005/8/layout/hierarchy2"/>
    <dgm:cxn modelId="{87C0E119-1885-4002-AFCE-D1A9FD24283E}" type="presParOf" srcId="{0FF543A2-4C6A-4B17-BE7A-546ECF2739B2}" destId="{C11911CA-A010-400A-B371-FA4E209BA227}" srcOrd="0" destOrd="0" presId="urn:microsoft.com/office/officeart/2005/8/layout/hierarchy2"/>
    <dgm:cxn modelId="{938A8D54-5524-4089-8EBB-11ADEC8C8143}" type="presParOf" srcId="{DAADA17E-BDB6-44AC-8BE0-F8331F590F07}" destId="{9B6D12C3-35D8-4A32-9A8B-BCCBEA6C8E1C}" srcOrd="1" destOrd="0" presId="urn:microsoft.com/office/officeart/2005/8/layout/hierarchy2"/>
    <dgm:cxn modelId="{5EC81DA8-A47C-40C5-9FB5-2CA99005A77A}" type="presParOf" srcId="{9B6D12C3-35D8-4A32-9A8B-BCCBEA6C8E1C}" destId="{99B2A269-6133-464D-B9F9-10A39E6EC764}" srcOrd="0" destOrd="0" presId="urn:microsoft.com/office/officeart/2005/8/layout/hierarchy2"/>
    <dgm:cxn modelId="{123A73FA-736A-423F-9892-AC24B76C416D}" type="presParOf" srcId="{9B6D12C3-35D8-4A32-9A8B-BCCBEA6C8E1C}" destId="{9BCF05F9-CD7A-46EE-BC16-D0F4FD8F926A}" srcOrd="1" destOrd="0" presId="urn:microsoft.com/office/officeart/2005/8/layout/hierarchy2"/>
    <dgm:cxn modelId="{A1561849-4FD0-40CC-8C3F-C42BE7BEEF7C}" type="presParOf" srcId="{DAADA17E-BDB6-44AC-8BE0-F8331F590F07}" destId="{AADD8A8F-9FA3-4B3B-8401-09418F5F494B}" srcOrd="2" destOrd="0" presId="urn:microsoft.com/office/officeart/2005/8/layout/hierarchy2"/>
    <dgm:cxn modelId="{801C5715-7B86-4E7E-A606-841DB8F6B4AB}" type="presParOf" srcId="{AADD8A8F-9FA3-4B3B-8401-09418F5F494B}" destId="{A49AD550-F784-48E8-9387-13D2FF531993}" srcOrd="0" destOrd="0" presId="urn:microsoft.com/office/officeart/2005/8/layout/hierarchy2"/>
    <dgm:cxn modelId="{47683839-4B71-4E4B-803C-B385D087B5A3}" type="presParOf" srcId="{DAADA17E-BDB6-44AC-8BE0-F8331F590F07}" destId="{45C51D4C-5EE6-425F-9DC9-4AC09C4E6E26}" srcOrd="3" destOrd="0" presId="urn:microsoft.com/office/officeart/2005/8/layout/hierarchy2"/>
    <dgm:cxn modelId="{E8D451FC-D646-4C6D-BAC1-4F41E15D080E}" type="presParOf" srcId="{45C51D4C-5EE6-425F-9DC9-4AC09C4E6E26}" destId="{E91A883B-E906-47DC-AA33-EE4E2E885119}" srcOrd="0" destOrd="0" presId="urn:microsoft.com/office/officeart/2005/8/layout/hierarchy2"/>
    <dgm:cxn modelId="{4D17C7CC-E780-451B-AE73-D999A3B2B99A}" type="presParOf" srcId="{45C51D4C-5EE6-425F-9DC9-4AC09C4E6E26}" destId="{42E72E67-3BE7-41F8-86A5-BED2BB77E498}" srcOrd="1" destOrd="0" presId="urn:microsoft.com/office/officeart/2005/8/layout/hierarchy2"/>
    <dgm:cxn modelId="{D42BDCBD-DFEF-4879-93D6-5E2645001F19}" type="presParOf" srcId="{DAADA17E-BDB6-44AC-8BE0-F8331F590F07}" destId="{A2AE4C5B-A8E4-4C27-9DE2-D401F3160F4C}" srcOrd="4" destOrd="0" presId="urn:microsoft.com/office/officeart/2005/8/layout/hierarchy2"/>
    <dgm:cxn modelId="{B48B5351-5A7D-4E8D-966A-933EB6129A1C}" type="presParOf" srcId="{A2AE4C5B-A8E4-4C27-9DE2-D401F3160F4C}" destId="{EB215C25-3F25-4415-A9D7-6D18674B3D33}" srcOrd="0" destOrd="0" presId="urn:microsoft.com/office/officeart/2005/8/layout/hierarchy2"/>
    <dgm:cxn modelId="{DDD025C4-806D-410D-BCCC-85182038F9AC}" type="presParOf" srcId="{DAADA17E-BDB6-44AC-8BE0-F8331F590F07}" destId="{86DB9E0B-C035-4D63-A155-96EBED7FDF34}" srcOrd="5" destOrd="0" presId="urn:microsoft.com/office/officeart/2005/8/layout/hierarchy2"/>
    <dgm:cxn modelId="{24E30134-C3BF-42E0-B861-24B971E1EA7A}" type="presParOf" srcId="{86DB9E0B-C035-4D63-A155-96EBED7FDF34}" destId="{5BD20ABE-F11C-4CA3-AA19-5178F15C18B3}" srcOrd="0" destOrd="0" presId="urn:microsoft.com/office/officeart/2005/8/layout/hierarchy2"/>
    <dgm:cxn modelId="{3239F58C-078A-4F62-B5DB-ED48D35C8F1F}" type="presParOf" srcId="{86DB9E0B-C035-4D63-A155-96EBED7FDF34}" destId="{DB74A597-D4CD-490B-9617-EFC967989F78}" srcOrd="1" destOrd="0" presId="urn:microsoft.com/office/officeart/2005/8/layout/hierarchy2"/>
    <dgm:cxn modelId="{655DA35C-F5E1-43F2-BFA2-15E7DB70F2ED}" type="presParOf" srcId="{8A3E0C4D-92CC-4E10-B0C3-9EF3217E5051}" destId="{901B5772-44CA-4C33-B2F1-42BEA495C3ED}" srcOrd="2" destOrd="0" presId="urn:microsoft.com/office/officeart/2005/8/layout/hierarchy2"/>
    <dgm:cxn modelId="{9C35BD17-9200-4912-994F-B356A887248E}" type="presParOf" srcId="{901B5772-44CA-4C33-B2F1-42BEA495C3ED}" destId="{30460D30-079B-47D0-B23E-AE6EB4403ADA}" srcOrd="0" destOrd="0" presId="urn:microsoft.com/office/officeart/2005/8/layout/hierarchy2"/>
    <dgm:cxn modelId="{15B08E0E-93D3-40BD-AD61-E1DC38DE8192}" type="presParOf" srcId="{8A3E0C4D-92CC-4E10-B0C3-9EF3217E5051}" destId="{0D2B0A9A-8492-48A8-A947-C7A9D1D30F12}" srcOrd="3" destOrd="0" presId="urn:microsoft.com/office/officeart/2005/8/layout/hierarchy2"/>
    <dgm:cxn modelId="{161A4F5E-EDD6-4643-A6A3-E2651B5EF295}" type="presParOf" srcId="{0D2B0A9A-8492-48A8-A947-C7A9D1D30F12}" destId="{C3596347-BD9E-48D8-A694-135A11C4455B}" srcOrd="0" destOrd="0" presId="urn:microsoft.com/office/officeart/2005/8/layout/hierarchy2"/>
    <dgm:cxn modelId="{DD2B452E-EAD7-4611-BF5E-1AF4B24BA67D}" type="presParOf" srcId="{0D2B0A9A-8492-48A8-A947-C7A9D1D30F12}" destId="{2405ABAF-3E27-4006-96BA-0253762BE583}" srcOrd="1" destOrd="0" presId="urn:microsoft.com/office/officeart/2005/8/layout/hierarchy2"/>
    <dgm:cxn modelId="{AAF7F9F4-CDDF-4610-8355-294E18F31E9F}" type="presParOf" srcId="{2405ABAF-3E27-4006-96BA-0253762BE583}" destId="{D33343A4-20E0-42F8-8180-6879AFBC9BD4}" srcOrd="0" destOrd="0" presId="urn:microsoft.com/office/officeart/2005/8/layout/hierarchy2"/>
    <dgm:cxn modelId="{8B6501D6-4A68-457C-B495-F00F51AE80C1}" type="presParOf" srcId="{D33343A4-20E0-42F8-8180-6879AFBC9BD4}" destId="{A0FFA1EE-E45F-422F-8ACA-3B8BA6B7BCCA}" srcOrd="0" destOrd="0" presId="urn:microsoft.com/office/officeart/2005/8/layout/hierarchy2"/>
    <dgm:cxn modelId="{105691DF-173A-46B5-BFE2-31983D8BAC95}" type="presParOf" srcId="{2405ABAF-3E27-4006-96BA-0253762BE583}" destId="{60FF6644-691A-4E95-BBB6-BF70A072B2C6}" srcOrd="1" destOrd="0" presId="urn:microsoft.com/office/officeart/2005/8/layout/hierarchy2"/>
    <dgm:cxn modelId="{8AC8AF7B-509D-4255-8AB5-30AF748EF925}" type="presParOf" srcId="{60FF6644-691A-4E95-BBB6-BF70A072B2C6}" destId="{59012DB1-E90E-4A8F-B570-484F6ED0A4BF}" srcOrd="0" destOrd="0" presId="urn:microsoft.com/office/officeart/2005/8/layout/hierarchy2"/>
    <dgm:cxn modelId="{EF662F45-521A-435E-A76A-D522DD274F32}" type="presParOf" srcId="{60FF6644-691A-4E95-BBB6-BF70A072B2C6}" destId="{E807311F-3A36-44F2-9A00-3E65A3ED34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A3CCD-D971-4A2B-8F53-C4380C09FEEC}" type="doc">
      <dgm:prSet loTypeId="urn:microsoft.com/office/officeart/2005/8/layout/hList1" loCatId="list" qsTypeId="urn:microsoft.com/office/officeart/2005/8/quickstyle/3d5" qsCatId="3D" csTypeId="urn:microsoft.com/office/officeart/2005/8/colors/colorful2" csCatId="colorful" phldr="1"/>
      <dgm:spPr>
        <a:scene3d>
          <a:camera prst="isometricOffAxis2Left" zoom="95000">
            <a:rot lat="1080000" lon="20040000" rev="0"/>
          </a:camera>
          <a:lightRig rig="flat" dir="t"/>
        </a:scene3d>
      </dgm:spPr>
      <dgm:t>
        <a:bodyPr/>
        <a:lstStyle/>
        <a:p>
          <a:pPr rtl="1"/>
          <a:endParaRPr lang="fa-IR"/>
        </a:p>
      </dgm:t>
    </dgm:pt>
    <dgm:pt modelId="{12AB773F-346A-4885-99E6-14B8953CFC11}">
      <dgm:prSet phldrT="[Text]"/>
      <dgm:spPr/>
      <dgm:t>
        <a:bodyPr/>
        <a:lstStyle/>
        <a:p>
          <a:pPr rtl="1"/>
          <a:r>
            <a:rPr lang="fa-IR" dirty="0" smtClean="0"/>
            <a:t>پاسخ‏گویی</a:t>
          </a:r>
          <a:endParaRPr lang="fa-IR" dirty="0"/>
        </a:p>
      </dgm:t>
    </dgm:pt>
    <dgm:pt modelId="{A3E30D26-D392-4661-8CF4-A6DD6A50CB3D}" type="parTrans" cxnId="{BB652514-68A4-4760-AE72-F98BD01CF589}">
      <dgm:prSet/>
      <dgm:spPr/>
      <dgm:t>
        <a:bodyPr/>
        <a:lstStyle/>
        <a:p>
          <a:pPr rtl="1"/>
          <a:endParaRPr lang="fa-IR"/>
        </a:p>
      </dgm:t>
    </dgm:pt>
    <dgm:pt modelId="{0CCDDB57-540B-4DF6-A525-BAB53F30C425}" type="sibTrans" cxnId="{BB652514-68A4-4760-AE72-F98BD01CF589}">
      <dgm:prSet/>
      <dgm:spPr/>
      <dgm:t>
        <a:bodyPr/>
        <a:lstStyle/>
        <a:p>
          <a:pPr rtl="1"/>
          <a:endParaRPr lang="fa-IR"/>
        </a:p>
      </dgm:t>
    </dgm:pt>
    <dgm:pt modelId="{760EE23F-D338-4938-99B0-C091BDB2BAF2}">
      <dgm:prSet phldrT="[Text]"/>
      <dgm:spPr/>
      <dgm:t>
        <a:bodyPr vert="vert270"/>
        <a:lstStyle/>
        <a:p>
          <a:pPr rtl="1"/>
          <a:r>
            <a:rPr lang="fa-IR" dirty="0" smtClean="0"/>
            <a:t>به بازرسان واحد قانونی</a:t>
          </a:r>
          <a:endParaRPr lang="fa-IR" dirty="0"/>
        </a:p>
      </dgm:t>
    </dgm:pt>
    <dgm:pt modelId="{77DD8480-8C25-4CB7-8A97-A72BC865981D}" type="parTrans" cxnId="{79596E5D-2519-4D1F-9DD4-45CD06E263F3}">
      <dgm:prSet/>
      <dgm:spPr/>
      <dgm:t>
        <a:bodyPr/>
        <a:lstStyle/>
        <a:p>
          <a:pPr rtl="1"/>
          <a:endParaRPr lang="fa-IR"/>
        </a:p>
      </dgm:t>
    </dgm:pt>
    <dgm:pt modelId="{AC25EECA-C2E6-4B1C-AC87-EA446A21F488}" type="sibTrans" cxnId="{79596E5D-2519-4D1F-9DD4-45CD06E263F3}">
      <dgm:prSet/>
      <dgm:spPr/>
      <dgm:t>
        <a:bodyPr/>
        <a:lstStyle/>
        <a:p>
          <a:pPr rtl="1"/>
          <a:endParaRPr lang="fa-IR"/>
        </a:p>
      </dgm:t>
    </dgm:pt>
    <dgm:pt modelId="{ADF73424-96D4-4946-AB16-7970F31AB2B7}">
      <dgm:prSet phldrT="[Text]"/>
      <dgm:spPr/>
      <dgm:t>
        <a:bodyPr/>
        <a:lstStyle/>
        <a:p>
          <a:pPr rtl="1"/>
          <a:r>
            <a:rPr lang="fa-IR" dirty="0" smtClean="0"/>
            <a:t>پرسش</a:t>
          </a:r>
          <a:endParaRPr lang="fa-IR" dirty="0"/>
        </a:p>
      </dgm:t>
    </dgm:pt>
    <dgm:pt modelId="{908B7131-6952-4588-9C7B-945A89071E09}" type="parTrans" cxnId="{F3A08C8F-E570-480E-9DF2-6530FD354FA1}">
      <dgm:prSet/>
      <dgm:spPr/>
      <dgm:t>
        <a:bodyPr/>
        <a:lstStyle/>
        <a:p>
          <a:pPr rtl="1"/>
          <a:endParaRPr lang="fa-IR"/>
        </a:p>
      </dgm:t>
    </dgm:pt>
    <dgm:pt modelId="{C3B374BB-BEEA-43BA-9864-226D404D0075}" type="sibTrans" cxnId="{F3A08C8F-E570-480E-9DF2-6530FD354FA1}">
      <dgm:prSet/>
      <dgm:spPr/>
      <dgm:t>
        <a:bodyPr/>
        <a:lstStyle/>
        <a:p>
          <a:pPr rtl="1"/>
          <a:endParaRPr lang="fa-IR"/>
        </a:p>
      </dgm:t>
    </dgm:pt>
    <dgm:pt modelId="{31F359F0-5776-43F5-9A3D-36B83E868935}">
      <dgm:prSet phldrT="[Text]"/>
      <dgm:spPr/>
      <dgm:t>
        <a:bodyPr vert="vert270"/>
        <a:lstStyle/>
        <a:p>
          <a:pPr rtl="1"/>
          <a:r>
            <a:rPr lang="fa-IR" dirty="0" smtClean="0"/>
            <a:t>از کارشناسان واحد قانونی</a:t>
          </a:r>
          <a:endParaRPr lang="fa-IR" dirty="0"/>
        </a:p>
      </dgm:t>
    </dgm:pt>
    <dgm:pt modelId="{71FA3F1C-4398-495C-9155-114A436CC168}" type="parTrans" cxnId="{29D10E6F-AAB1-4786-B00D-7680CD5F0E74}">
      <dgm:prSet/>
      <dgm:spPr/>
      <dgm:t>
        <a:bodyPr/>
        <a:lstStyle/>
        <a:p>
          <a:pPr rtl="1"/>
          <a:endParaRPr lang="fa-IR"/>
        </a:p>
      </dgm:t>
    </dgm:pt>
    <dgm:pt modelId="{4B0B7966-16C3-4C58-A9C9-CE641FDFB112}" type="sibTrans" cxnId="{29D10E6F-AAB1-4786-B00D-7680CD5F0E74}">
      <dgm:prSet/>
      <dgm:spPr/>
      <dgm:t>
        <a:bodyPr/>
        <a:lstStyle/>
        <a:p>
          <a:pPr rtl="1"/>
          <a:endParaRPr lang="fa-IR"/>
        </a:p>
      </dgm:t>
    </dgm:pt>
    <dgm:pt modelId="{A075F10D-8C9F-49FA-B433-884B9A609159}">
      <dgm:prSet phldrT="[Text]"/>
      <dgm:spPr/>
      <dgm:t>
        <a:bodyPr/>
        <a:lstStyle/>
        <a:p>
          <a:pPr rtl="1"/>
          <a:r>
            <a:rPr lang="fa-IR" dirty="0" smtClean="0"/>
            <a:t>شکایت</a:t>
          </a:r>
          <a:endParaRPr lang="fa-IR" dirty="0"/>
        </a:p>
      </dgm:t>
    </dgm:pt>
    <dgm:pt modelId="{F3E61D7B-6ECC-4F66-8176-9DDC79D188D5}" type="parTrans" cxnId="{0E8AFF1A-301F-4DB7-BE97-291FFB8ECB13}">
      <dgm:prSet/>
      <dgm:spPr/>
      <dgm:t>
        <a:bodyPr/>
        <a:lstStyle/>
        <a:p>
          <a:pPr rtl="1"/>
          <a:endParaRPr lang="fa-IR"/>
        </a:p>
      </dgm:t>
    </dgm:pt>
    <dgm:pt modelId="{7466AA44-AC23-4408-A912-A5D4567161BF}" type="sibTrans" cxnId="{0E8AFF1A-301F-4DB7-BE97-291FFB8ECB13}">
      <dgm:prSet/>
      <dgm:spPr/>
      <dgm:t>
        <a:bodyPr/>
        <a:lstStyle/>
        <a:p>
          <a:pPr rtl="1"/>
          <a:endParaRPr lang="fa-IR"/>
        </a:p>
      </dgm:t>
    </dgm:pt>
    <dgm:pt modelId="{9F31A9A3-F213-4C94-B292-D580052065ED}">
      <dgm:prSet phldrT="[Text]" custT="1"/>
      <dgm:spPr/>
      <dgm:t>
        <a:bodyPr vert="vert270"/>
        <a:lstStyle/>
        <a:p>
          <a:pPr rtl="1"/>
          <a:r>
            <a:rPr lang="fa-IR" sz="2400" dirty="0" smtClean="0"/>
            <a:t>از دارنده‏ی پروانه</a:t>
          </a:r>
          <a:endParaRPr lang="fa-IR" sz="2400" dirty="0"/>
        </a:p>
      </dgm:t>
    </dgm:pt>
    <dgm:pt modelId="{3D3D4752-9F29-427A-A797-542769C0BB2A}" type="parTrans" cxnId="{36353AF4-3CB9-48A5-84F4-E2C553699846}">
      <dgm:prSet/>
      <dgm:spPr/>
      <dgm:t>
        <a:bodyPr/>
        <a:lstStyle/>
        <a:p>
          <a:pPr rtl="1"/>
          <a:endParaRPr lang="fa-IR"/>
        </a:p>
      </dgm:t>
    </dgm:pt>
    <dgm:pt modelId="{1E57DBBD-C5BA-4A41-9F81-B928B5C77164}" type="sibTrans" cxnId="{36353AF4-3CB9-48A5-84F4-E2C553699846}">
      <dgm:prSet/>
      <dgm:spPr/>
      <dgm:t>
        <a:bodyPr/>
        <a:lstStyle/>
        <a:p>
          <a:pPr rtl="1"/>
          <a:endParaRPr lang="fa-IR"/>
        </a:p>
      </dgm:t>
    </dgm:pt>
    <dgm:pt modelId="{6A0BC703-BDB3-4346-9BE3-668B80C1E68F}">
      <dgm:prSet phldrT="[Text]" custT="1"/>
      <dgm:spPr/>
      <dgm:t>
        <a:bodyPr vert="vert270"/>
        <a:lstStyle/>
        <a:p>
          <a:pPr rtl="1"/>
          <a:r>
            <a:rPr lang="fa-IR" sz="2400" dirty="0" smtClean="0"/>
            <a:t>از مسئولین شرکت</a:t>
          </a:r>
          <a:endParaRPr lang="fa-IR" sz="2400" dirty="0"/>
        </a:p>
      </dgm:t>
    </dgm:pt>
    <dgm:pt modelId="{A272A97A-930B-462D-ADD4-C561E8E79264}" type="parTrans" cxnId="{94B682D3-CB1A-4CF0-B171-8AEA510E4510}">
      <dgm:prSet/>
      <dgm:spPr/>
      <dgm:t>
        <a:bodyPr/>
        <a:lstStyle/>
        <a:p>
          <a:pPr rtl="1"/>
          <a:endParaRPr lang="fa-IR"/>
        </a:p>
      </dgm:t>
    </dgm:pt>
    <dgm:pt modelId="{6D07722C-AF88-4272-A1CB-14EDA59E8ED7}" type="sibTrans" cxnId="{94B682D3-CB1A-4CF0-B171-8AEA510E4510}">
      <dgm:prSet/>
      <dgm:spPr/>
      <dgm:t>
        <a:bodyPr/>
        <a:lstStyle/>
        <a:p>
          <a:pPr rtl="1"/>
          <a:endParaRPr lang="fa-IR"/>
        </a:p>
      </dgm:t>
    </dgm:pt>
    <dgm:pt modelId="{FC29803F-2B9C-434E-A3BB-FB71E89949E9}" type="pres">
      <dgm:prSet presAssocID="{4C0A3CCD-D971-4A2B-8F53-C4380C09FE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1FFC4B9-33EB-48EE-A83E-2B8EE0A59ADA}" type="pres">
      <dgm:prSet presAssocID="{12AB773F-346A-4885-99E6-14B8953CFC11}" presName="composite" presStyleCnt="0"/>
      <dgm:spPr/>
    </dgm:pt>
    <dgm:pt modelId="{ECD190B3-E7A4-4FDB-80A6-CB129F91C1FB}" type="pres">
      <dgm:prSet presAssocID="{12AB773F-346A-4885-99E6-14B8953CFC1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8E1167-73A0-4F5C-A418-BD4BC1178E4D}" type="pres">
      <dgm:prSet presAssocID="{12AB773F-346A-4885-99E6-14B8953CFC1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7206472-20EA-4FC4-80B6-49D20FE2B447}" type="pres">
      <dgm:prSet presAssocID="{0CCDDB57-540B-4DF6-A525-BAB53F30C425}" presName="space" presStyleCnt="0"/>
      <dgm:spPr/>
    </dgm:pt>
    <dgm:pt modelId="{08AE5D1F-45B0-41F5-A60B-87355D77E04C}" type="pres">
      <dgm:prSet presAssocID="{ADF73424-96D4-4946-AB16-7970F31AB2B7}" presName="composite" presStyleCnt="0"/>
      <dgm:spPr/>
    </dgm:pt>
    <dgm:pt modelId="{66E6B208-3869-4920-A24E-4162CE0A1722}" type="pres">
      <dgm:prSet presAssocID="{ADF73424-96D4-4946-AB16-7970F31AB2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76CF7C8-4BC9-4DAD-8292-A4AC2BCFA339}" type="pres">
      <dgm:prSet presAssocID="{ADF73424-96D4-4946-AB16-7970F31AB2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17D4B3-CEAE-40CE-B21F-98C62EADF444}" type="pres">
      <dgm:prSet presAssocID="{C3B374BB-BEEA-43BA-9864-226D404D0075}" presName="space" presStyleCnt="0"/>
      <dgm:spPr/>
    </dgm:pt>
    <dgm:pt modelId="{47F341D6-470D-446C-80AA-AA52D393199D}" type="pres">
      <dgm:prSet presAssocID="{A075F10D-8C9F-49FA-B433-884B9A609159}" presName="composite" presStyleCnt="0"/>
      <dgm:spPr/>
    </dgm:pt>
    <dgm:pt modelId="{BB12447F-D0EB-4FE6-A3A0-11073B2938D0}" type="pres">
      <dgm:prSet presAssocID="{A075F10D-8C9F-49FA-B433-884B9A60915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EBA67D-D21F-48DE-B07A-0383B9516A24}" type="pres">
      <dgm:prSet presAssocID="{A075F10D-8C9F-49FA-B433-884B9A609159}" presName="desTx" presStyleLbl="alignAccFollowNode1" presStyleIdx="2" presStyleCnt="3" custScaleY="112325" custLinFactNeighborY="864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6D6A144-A189-4510-A6EC-1D4122245B71}" type="presOf" srcId="{9F31A9A3-F213-4C94-B292-D580052065ED}" destId="{D8EBA67D-D21F-48DE-B07A-0383B9516A24}" srcOrd="0" destOrd="0" presId="urn:microsoft.com/office/officeart/2005/8/layout/hList1"/>
    <dgm:cxn modelId="{F186E990-3CBC-4FE0-BB5E-96E2A44E2443}" type="presOf" srcId="{ADF73424-96D4-4946-AB16-7970F31AB2B7}" destId="{66E6B208-3869-4920-A24E-4162CE0A1722}" srcOrd="0" destOrd="0" presId="urn:microsoft.com/office/officeart/2005/8/layout/hList1"/>
    <dgm:cxn modelId="{254255D2-DF0C-4860-8B44-782EA30E73BE}" type="presOf" srcId="{760EE23F-D338-4938-99B0-C091BDB2BAF2}" destId="{448E1167-73A0-4F5C-A418-BD4BC1178E4D}" srcOrd="0" destOrd="0" presId="urn:microsoft.com/office/officeart/2005/8/layout/hList1"/>
    <dgm:cxn modelId="{0AB63445-10F7-4194-A514-BFEA1E614002}" type="presOf" srcId="{6A0BC703-BDB3-4346-9BE3-668B80C1E68F}" destId="{D8EBA67D-D21F-48DE-B07A-0383B9516A24}" srcOrd="0" destOrd="1" presId="urn:microsoft.com/office/officeart/2005/8/layout/hList1"/>
    <dgm:cxn modelId="{94B682D3-CB1A-4CF0-B171-8AEA510E4510}" srcId="{A075F10D-8C9F-49FA-B433-884B9A609159}" destId="{6A0BC703-BDB3-4346-9BE3-668B80C1E68F}" srcOrd="1" destOrd="0" parTransId="{A272A97A-930B-462D-ADD4-C561E8E79264}" sibTransId="{6D07722C-AF88-4272-A1CB-14EDA59E8ED7}"/>
    <dgm:cxn modelId="{BB652514-68A4-4760-AE72-F98BD01CF589}" srcId="{4C0A3CCD-D971-4A2B-8F53-C4380C09FEEC}" destId="{12AB773F-346A-4885-99E6-14B8953CFC11}" srcOrd="0" destOrd="0" parTransId="{A3E30D26-D392-4661-8CF4-A6DD6A50CB3D}" sibTransId="{0CCDDB57-540B-4DF6-A525-BAB53F30C425}"/>
    <dgm:cxn modelId="{F3A08C8F-E570-480E-9DF2-6530FD354FA1}" srcId="{4C0A3CCD-D971-4A2B-8F53-C4380C09FEEC}" destId="{ADF73424-96D4-4946-AB16-7970F31AB2B7}" srcOrd="1" destOrd="0" parTransId="{908B7131-6952-4588-9C7B-945A89071E09}" sibTransId="{C3B374BB-BEEA-43BA-9864-226D404D0075}"/>
    <dgm:cxn modelId="{29D10E6F-AAB1-4786-B00D-7680CD5F0E74}" srcId="{ADF73424-96D4-4946-AB16-7970F31AB2B7}" destId="{31F359F0-5776-43F5-9A3D-36B83E868935}" srcOrd="0" destOrd="0" parTransId="{71FA3F1C-4398-495C-9155-114A436CC168}" sibTransId="{4B0B7966-16C3-4C58-A9C9-CE641FDFB112}"/>
    <dgm:cxn modelId="{BE2A0ED1-08D0-44F7-82BD-8F79E8179880}" type="presOf" srcId="{A075F10D-8C9F-49FA-B433-884B9A609159}" destId="{BB12447F-D0EB-4FE6-A3A0-11073B2938D0}" srcOrd="0" destOrd="0" presId="urn:microsoft.com/office/officeart/2005/8/layout/hList1"/>
    <dgm:cxn modelId="{4BC395EF-9495-4E63-9AFD-49E02B6FDF81}" type="presOf" srcId="{12AB773F-346A-4885-99E6-14B8953CFC11}" destId="{ECD190B3-E7A4-4FDB-80A6-CB129F91C1FB}" srcOrd="0" destOrd="0" presId="urn:microsoft.com/office/officeart/2005/8/layout/hList1"/>
    <dgm:cxn modelId="{79596E5D-2519-4D1F-9DD4-45CD06E263F3}" srcId="{12AB773F-346A-4885-99E6-14B8953CFC11}" destId="{760EE23F-D338-4938-99B0-C091BDB2BAF2}" srcOrd="0" destOrd="0" parTransId="{77DD8480-8C25-4CB7-8A97-A72BC865981D}" sibTransId="{AC25EECA-C2E6-4B1C-AC87-EA446A21F488}"/>
    <dgm:cxn modelId="{7F654DF3-4200-4635-99E6-39F271111386}" type="presOf" srcId="{31F359F0-5776-43F5-9A3D-36B83E868935}" destId="{876CF7C8-4BC9-4DAD-8292-A4AC2BCFA339}" srcOrd="0" destOrd="0" presId="urn:microsoft.com/office/officeart/2005/8/layout/hList1"/>
    <dgm:cxn modelId="{36353AF4-3CB9-48A5-84F4-E2C553699846}" srcId="{A075F10D-8C9F-49FA-B433-884B9A609159}" destId="{9F31A9A3-F213-4C94-B292-D580052065ED}" srcOrd="0" destOrd="0" parTransId="{3D3D4752-9F29-427A-A797-542769C0BB2A}" sibTransId="{1E57DBBD-C5BA-4A41-9F81-B928B5C77164}"/>
    <dgm:cxn modelId="{87CBE7D2-4FE1-4A70-AFFB-F944286FC156}" type="presOf" srcId="{4C0A3CCD-D971-4A2B-8F53-C4380C09FEEC}" destId="{FC29803F-2B9C-434E-A3BB-FB71E89949E9}" srcOrd="0" destOrd="0" presId="urn:microsoft.com/office/officeart/2005/8/layout/hList1"/>
    <dgm:cxn modelId="{0E8AFF1A-301F-4DB7-BE97-291FFB8ECB13}" srcId="{4C0A3CCD-D971-4A2B-8F53-C4380C09FEEC}" destId="{A075F10D-8C9F-49FA-B433-884B9A609159}" srcOrd="2" destOrd="0" parTransId="{F3E61D7B-6ECC-4F66-8176-9DDC79D188D5}" sibTransId="{7466AA44-AC23-4408-A912-A5D4567161BF}"/>
    <dgm:cxn modelId="{5AA3EE2F-7DB5-461D-A6C8-DA05F82C0AB8}" type="presParOf" srcId="{FC29803F-2B9C-434E-A3BB-FB71E89949E9}" destId="{51FFC4B9-33EB-48EE-A83E-2B8EE0A59ADA}" srcOrd="0" destOrd="0" presId="urn:microsoft.com/office/officeart/2005/8/layout/hList1"/>
    <dgm:cxn modelId="{ED69ED4B-5F87-4267-A3C2-6F1329465F90}" type="presParOf" srcId="{51FFC4B9-33EB-48EE-A83E-2B8EE0A59ADA}" destId="{ECD190B3-E7A4-4FDB-80A6-CB129F91C1FB}" srcOrd="0" destOrd="0" presId="urn:microsoft.com/office/officeart/2005/8/layout/hList1"/>
    <dgm:cxn modelId="{F47FF626-5E5A-40B5-AEDD-B638B9C98D12}" type="presParOf" srcId="{51FFC4B9-33EB-48EE-A83E-2B8EE0A59ADA}" destId="{448E1167-73A0-4F5C-A418-BD4BC1178E4D}" srcOrd="1" destOrd="0" presId="urn:microsoft.com/office/officeart/2005/8/layout/hList1"/>
    <dgm:cxn modelId="{0F8CB035-9E57-44DC-AAE7-DB50B5AD53D0}" type="presParOf" srcId="{FC29803F-2B9C-434E-A3BB-FB71E89949E9}" destId="{17206472-20EA-4FC4-80B6-49D20FE2B447}" srcOrd="1" destOrd="0" presId="urn:microsoft.com/office/officeart/2005/8/layout/hList1"/>
    <dgm:cxn modelId="{A02FF6BC-8833-4816-9C83-7773B2D2ED80}" type="presParOf" srcId="{FC29803F-2B9C-434E-A3BB-FB71E89949E9}" destId="{08AE5D1F-45B0-41F5-A60B-87355D77E04C}" srcOrd="2" destOrd="0" presId="urn:microsoft.com/office/officeart/2005/8/layout/hList1"/>
    <dgm:cxn modelId="{24340572-C603-4E85-81A7-35D653C63472}" type="presParOf" srcId="{08AE5D1F-45B0-41F5-A60B-87355D77E04C}" destId="{66E6B208-3869-4920-A24E-4162CE0A1722}" srcOrd="0" destOrd="0" presId="urn:microsoft.com/office/officeart/2005/8/layout/hList1"/>
    <dgm:cxn modelId="{5B2339C9-E586-4269-834B-2BB618A53C94}" type="presParOf" srcId="{08AE5D1F-45B0-41F5-A60B-87355D77E04C}" destId="{876CF7C8-4BC9-4DAD-8292-A4AC2BCFA339}" srcOrd="1" destOrd="0" presId="urn:microsoft.com/office/officeart/2005/8/layout/hList1"/>
    <dgm:cxn modelId="{51F539DA-9998-4784-B59B-9AB15E6C3A16}" type="presParOf" srcId="{FC29803F-2B9C-434E-A3BB-FB71E89949E9}" destId="{7B17D4B3-CEAE-40CE-B21F-98C62EADF444}" srcOrd="3" destOrd="0" presId="urn:microsoft.com/office/officeart/2005/8/layout/hList1"/>
    <dgm:cxn modelId="{4005BB56-F502-4593-94D9-454A77824B92}" type="presParOf" srcId="{FC29803F-2B9C-434E-A3BB-FB71E89949E9}" destId="{47F341D6-470D-446C-80AA-AA52D393199D}" srcOrd="4" destOrd="0" presId="urn:microsoft.com/office/officeart/2005/8/layout/hList1"/>
    <dgm:cxn modelId="{7E12DF8C-E6C1-49E2-A103-6F80ECE7BE4A}" type="presParOf" srcId="{47F341D6-470D-446C-80AA-AA52D393199D}" destId="{BB12447F-D0EB-4FE6-A3A0-11073B2938D0}" srcOrd="0" destOrd="0" presId="urn:microsoft.com/office/officeart/2005/8/layout/hList1"/>
    <dgm:cxn modelId="{59ECD864-A56E-46FC-8E00-A8E31CB907EE}" type="presParOf" srcId="{47F341D6-470D-446C-80AA-AA52D393199D}" destId="{D8EBA67D-D21F-48DE-B07A-0383B9516A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56C902CB-D151-402A-ACFC-2B9C11CE5E84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C6A72E76-5ECD-455C-8FCF-77C9A8BC232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205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/>
          <a:lstStyle>
            <a:lvl1pPr algn="l">
              <a:defRPr sz="13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491" tIns="47745" rIns="95491" bIns="47745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1" anchor="b"/>
          <a:lstStyle>
            <a:lvl1pPr algn="l">
              <a:defRPr sz="13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871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217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122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174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4956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162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448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4085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6755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675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4321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19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4533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8372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738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18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046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454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1362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5939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7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462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eoi.org.ir/inr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قوانین و استانداردهای حفاظت در برابر اشعه 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338" y="1684140"/>
            <a:ext cx="3204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6072198" y="592933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22 اسلاید</a:t>
            </a:r>
            <a:endParaRPr lang="fa-I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دفتر حفاظت در برابر اشعه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1042981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مرکز نظام دارای دفتری‏ست به‏نامِ دفتر حفاظت در برابر اشعه.</a:t>
            </a:r>
          </a:p>
          <a:p>
            <a:pPr lvl="1"/>
            <a:r>
              <a:rPr lang="fa-IR" dirty="0" smtClean="0"/>
              <a:t>امور مربوط به پرتونگارانِ صنعتی در این دفتر انجام می‏شود.</a:t>
            </a:r>
          </a:p>
          <a:p>
            <a:pPr lvl="1"/>
            <a:endParaRPr lang="fa-IR" dirty="0" smtClean="0"/>
          </a:p>
        </p:txBody>
      </p:sp>
      <p:graphicFrame>
        <p:nvGraphicFramePr>
          <p:cNvPr id="13" name="Diagram 12"/>
          <p:cNvGraphicFramePr/>
          <p:nvPr/>
        </p:nvGraphicFramePr>
        <p:xfrm>
          <a:off x="2262214" y="3000372"/>
          <a:ext cx="6096000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24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28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30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31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9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7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ضوابط مرکز نظام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285860"/>
            <a:ext cx="7400948" cy="614353"/>
          </a:xfrm>
        </p:spPr>
        <p:txBody>
          <a:bodyPr>
            <a:normAutofit/>
          </a:bodyPr>
          <a:lstStyle/>
          <a:p>
            <a:r>
              <a:rPr lang="fa-IR" dirty="0" smtClean="0"/>
              <a:t>مرکز نظام، به‏موجب قانون می‏تواند ضوابطی تنظیم کند.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1857356" y="2000240"/>
            <a:ext cx="5786478" cy="3863272"/>
            <a:chOff x="1857356" y="2357430"/>
            <a:chExt cx="5786478" cy="3863272"/>
          </a:xfrm>
        </p:grpSpPr>
        <p:grpSp>
          <p:nvGrpSpPr>
            <p:cNvPr id="4" name="Group 34"/>
            <p:cNvGrpSpPr/>
            <p:nvPr/>
          </p:nvGrpSpPr>
          <p:grpSpPr>
            <a:xfrm>
              <a:off x="3917818" y="2357430"/>
              <a:ext cx="3726016" cy="2571768"/>
              <a:chOff x="3786182" y="2428868"/>
              <a:chExt cx="3726016" cy="2571768"/>
            </a:xfrm>
          </p:grpSpPr>
          <p:sp>
            <p:nvSpPr>
              <p:cNvPr id="24" name="Flowchart: Or 23"/>
              <p:cNvSpPr/>
              <p:nvPr/>
            </p:nvSpPr>
            <p:spPr>
              <a:xfrm>
                <a:off x="4752000" y="4000504"/>
                <a:ext cx="285752" cy="285752"/>
              </a:xfrm>
              <a:prstGeom prst="flowChartOr">
                <a:avLst/>
              </a:prstGeom>
              <a:solidFill>
                <a:srgbClr val="DEDED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>
                <a:off x="3786182" y="2428868"/>
                <a:ext cx="2160000" cy="2107132"/>
                <a:chOff x="3786182" y="2428868"/>
                <a:chExt cx="2160000" cy="2107132"/>
              </a:xfrm>
            </p:grpSpPr>
            <p:grpSp>
              <p:nvGrpSpPr>
                <p:cNvPr id="6" name="Group 16"/>
                <p:cNvGrpSpPr/>
                <p:nvPr/>
              </p:nvGrpSpPr>
              <p:grpSpPr>
                <a:xfrm>
                  <a:off x="3786182" y="2428868"/>
                  <a:ext cx="2160000" cy="1325256"/>
                  <a:chOff x="3786182" y="2428868"/>
                  <a:chExt cx="2160000" cy="1325256"/>
                </a:xfrm>
              </p:grpSpPr>
              <p:sp>
                <p:nvSpPr>
                  <p:cNvPr id="10" name="Flowchart: Process 9"/>
                  <p:cNvSpPr/>
                  <p:nvPr/>
                </p:nvSpPr>
                <p:spPr>
                  <a:xfrm>
                    <a:off x="3786182" y="2428868"/>
                    <a:ext cx="2160000" cy="468000"/>
                  </a:xfrm>
                  <a:prstGeom prst="flowChartProcess">
                    <a:avLst/>
                  </a:prstGeom>
                  <a:solidFill>
                    <a:srgbClr val="DBDBDB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sz="2000" dirty="0" smtClean="0"/>
                      <a:t>قانون حفاظت در برابر اشعه</a:t>
                    </a:r>
                    <a:endParaRPr lang="fa-IR" sz="2000" dirty="0"/>
                  </a:p>
                </p:txBody>
              </p:sp>
              <p:cxnSp>
                <p:nvCxnSpPr>
                  <p:cNvPr id="12" name="Straight Arrow Connector 11"/>
                  <p:cNvCxnSpPr/>
                  <p:nvPr/>
                </p:nvCxnSpPr>
                <p:spPr>
                  <a:xfrm rot="16200000" flipH="1">
                    <a:off x="4695471" y="3088124"/>
                    <a:ext cx="396000" cy="0"/>
                  </a:xfrm>
                  <a:prstGeom prst="straightConnector1">
                    <a:avLst/>
                  </a:prstGeom>
                  <a:ln w="28575"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lowchart: Process 15"/>
                  <p:cNvSpPr/>
                  <p:nvPr/>
                </p:nvSpPr>
                <p:spPr>
                  <a:xfrm>
                    <a:off x="3786182" y="3286124"/>
                    <a:ext cx="2160000" cy="468000"/>
                  </a:xfrm>
                  <a:prstGeom prst="flowChartProcess">
                    <a:avLst/>
                  </a:prstGeom>
                  <a:solidFill>
                    <a:srgbClr val="DBDBDB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fa-IR" sz="2000" dirty="0" smtClean="0"/>
                      <a:t>آیین‏نامه‏ی اجرایی</a:t>
                    </a:r>
                    <a:endParaRPr lang="fa-IR" sz="2000" dirty="0"/>
                  </a:p>
                </p:txBody>
              </p:sp>
            </p:grpSp>
            <p:cxnSp>
              <p:nvCxnSpPr>
                <p:cNvPr id="19" name="Straight Arrow Connector 18"/>
                <p:cNvCxnSpPr/>
                <p:nvPr/>
              </p:nvCxnSpPr>
              <p:spPr>
                <a:xfrm rot="16200000" flipH="1">
                  <a:off x="4500000" y="4140000"/>
                  <a:ext cx="792000" cy="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Flowchart: Process 21"/>
              <p:cNvSpPr/>
              <p:nvPr/>
            </p:nvSpPr>
            <p:spPr>
              <a:xfrm>
                <a:off x="6072198" y="3889694"/>
                <a:ext cx="1440000" cy="468000"/>
              </a:xfrm>
              <a:prstGeom prst="flowChartProcess">
                <a:avLst/>
              </a:prstGeom>
              <a:solidFill>
                <a:srgbClr val="DBD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2000" dirty="0" smtClean="0"/>
                  <a:t>استانداردهای پایه</a:t>
                </a:r>
                <a:endParaRPr lang="fa-IR" sz="2000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5028198" y="4143380"/>
                <a:ext cx="1044000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lowchart: Process 28"/>
              <p:cNvSpPr/>
              <p:nvPr/>
            </p:nvSpPr>
            <p:spPr>
              <a:xfrm>
                <a:off x="3857620" y="4532636"/>
                <a:ext cx="2160000" cy="468000"/>
              </a:xfrm>
              <a:prstGeom prst="flowChartProcess">
                <a:avLst/>
              </a:prstGeom>
              <a:solidFill>
                <a:srgbClr val="DBD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2000" dirty="0" smtClean="0"/>
                  <a:t>ضوابط حفاظت در برابر اشعه</a:t>
                </a:r>
                <a:endParaRPr lang="fa-IR" sz="2000" dirty="0"/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1857356" y="5495082"/>
              <a:ext cx="4643470" cy="725620"/>
              <a:chOff x="1571604" y="5495082"/>
              <a:chExt cx="4643470" cy="725620"/>
            </a:xfrm>
          </p:grpSpPr>
          <p:sp>
            <p:nvSpPr>
              <p:cNvPr id="26" name="Flowchart: Process 25"/>
              <p:cNvSpPr/>
              <p:nvPr/>
            </p:nvSpPr>
            <p:spPr>
              <a:xfrm>
                <a:off x="4643438" y="5500702"/>
                <a:ext cx="1571636" cy="720000"/>
              </a:xfrm>
              <a:prstGeom prst="flowChartProcess">
                <a:avLst/>
              </a:prstGeom>
              <a:solidFill>
                <a:srgbClr val="DBD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rgbClr val="C00000"/>
                    </a:solidFill>
                  </a:rPr>
                  <a:t>ضوابطِ</a:t>
                </a:r>
              </a:p>
              <a:p>
                <a:pPr algn="ctr"/>
                <a:r>
                  <a:rPr lang="fa-IR" dirty="0" smtClean="0">
                    <a:solidFill>
                      <a:srgbClr val="C00000"/>
                    </a:solidFill>
                  </a:rPr>
                  <a:t>انجامِ معاینات پزشکی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1571604" y="5495082"/>
                <a:ext cx="1440000" cy="720000"/>
              </a:xfrm>
              <a:prstGeom prst="flowChartProcess">
                <a:avLst/>
              </a:prstGeom>
              <a:solidFill>
                <a:srgbClr val="DBD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2000" dirty="0" smtClean="0">
                    <a:solidFill>
                      <a:srgbClr val="C00000"/>
                    </a:solidFill>
                  </a:rPr>
                  <a:t>.........</a:t>
                </a:r>
                <a:endParaRPr lang="fa-IR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Flowchart: Process 30"/>
              <p:cNvSpPr/>
              <p:nvPr/>
            </p:nvSpPr>
            <p:spPr>
              <a:xfrm>
                <a:off x="3071802" y="5500702"/>
                <a:ext cx="1440000" cy="720000"/>
              </a:xfrm>
              <a:prstGeom prst="flowChartProcess">
                <a:avLst/>
              </a:prstGeom>
              <a:solidFill>
                <a:srgbClr val="DBDBDB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rgbClr val="C00000"/>
                    </a:solidFill>
                  </a:rPr>
                  <a:t>ضوابطِ </a:t>
                </a:r>
              </a:p>
              <a:p>
                <a:pPr algn="ctr"/>
                <a:r>
                  <a:rPr lang="fa-IR" dirty="0" smtClean="0">
                    <a:solidFill>
                      <a:srgbClr val="C00000"/>
                    </a:solidFill>
                  </a:rPr>
                  <a:t>ترابریِ ایمن مواد</a:t>
                </a:r>
                <a:endParaRPr lang="fa-IR" dirty="0">
                  <a:solidFill>
                    <a:srgbClr val="C00000"/>
                  </a:solidFill>
                </a:endParaRPr>
              </a:p>
            </p:txBody>
          </p:sp>
        </p:grpSp>
        <p:cxnSp>
          <p:nvCxnSpPr>
            <p:cNvPr id="40" name="Straight Connector 39"/>
            <p:cNvCxnSpPr/>
            <p:nvPr/>
          </p:nvCxnSpPr>
          <p:spPr>
            <a:xfrm rot="10800000" flipV="1">
              <a:off x="2786050" y="4929198"/>
              <a:ext cx="1500198" cy="57150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050835" y="4973917"/>
              <a:ext cx="565884" cy="47644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5287785" y="4996421"/>
              <a:ext cx="565884" cy="4314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703768" y="4929198"/>
              <a:ext cx="1434380" cy="57150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572264" y="4071943"/>
          <a:ext cx="1731956" cy="221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Acrobat Document" r:id="rId4" imgW="7556400" imgH="10697400" progId="Acrobat.Document.11">
                  <p:embed/>
                </p:oleObj>
              </mc:Choice>
              <mc:Fallback>
                <p:oleObj name="Acrobat Document" r:id="rId4" imgW="7556400" imgH="10697400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071943"/>
                        <a:ext cx="1731956" cy="221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val 40"/>
          <p:cNvSpPr/>
          <p:nvPr/>
        </p:nvSpPr>
        <p:spPr>
          <a:xfrm>
            <a:off x="6858016" y="4786322"/>
            <a:ext cx="1285884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4" name="Group 53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55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57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59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61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6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6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62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60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8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6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روابط پرتونگاران با مرکز نظام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285860"/>
            <a:ext cx="7400948" cy="1214446"/>
          </a:xfrm>
        </p:spPr>
        <p:txBody>
          <a:bodyPr>
            <a:normAutofit/>
          </a:bodyPr>
          <a:lstStyle/>
          <a:p>
            <a:r>
              <a:rPr lang="fa-IR" dirty="0" smtClean="0"/>
              <a:t>پرتونگاران در مواردی مستقیماً با کارشناسان واحدِ قانونی (“دفتر حفاظت در برابر اشعه”ی مرکزِ نظام) سروکار دارند.</a:t>
            </a:r>
          </a:p>
        </p:txBody>
      </p:sp>
      <p:graphicFrame>
        <p:nvGraphicFramePr>
          <p:cNvPr id="35" name="Diagram 34"/>
          <p:cNvGraphicFramePr/>
          <p:nvPr/>
        </p:nvGraphicFramePr>
        <p:xfrm>
          <a:off x="2357422" y="2579710"/>
          <a:ext cx="5357850" cy="31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48"/>
          <p:cNvGrpSpPr/>
          <p:nvPr/>
        </p:nvGrpSpPr>
        <p:grpSpPr>
          <a:xfrm>
            <a:off x="3643306" y="5492835"/>
            <a:ext cx="3240000" cy="793685"/>
            <a:chOff x="4118082" y="5429264"/>
            <a:chExt cx="3240000" cy="793685"/>
          </a:xfrm>
        </p:grpSpPr>
        <p:sp>
          <p:nvSpPr>
            <p:cNvPr id="39" name="TextBox 38"/>
            <p:cNvSpPr txBox="1"/>
            <p:nvPr/>
          </p:nvSpPr>
          <p:spPr>
            <a:xfrm>
              <a:off x="6084000" y="5429264"/>
              <a:ext cx="1080000" cy="504000"/>
            </a:xfrm>
            <a:prstGeom prst="rect">
              <a:avLst/>
            </a:prstGeom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fa-IR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18214" y="5576074"/>
              <a:ext cx="1080000" cy="504000"/>
            </a:xfrm>
            <a:prstGeom prst="rect">
              <a:avLst/>
            </a:prstGeom>
            <a:solidFill>
              <a:srgbClr val="00CC66"/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fa-IR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89520" y="5718949"/>
              <a:ext cx="1080000" cy="504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endParaRPr lang="fa-IR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8082" y="5576074"/>
              <a:ext cx="3240000" cy="504000"/>
            </a:xfrm>
            <a:prstGeom prst="rect">
              <a:avLst/>
            </a:prstGeom>
            <a:noFill/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2400" dirty="0" smtClean="0"/>
                <a:t>nrpd@aeoi.org.ir</a:t>
              </a:r>
              <a:endParaRPr lang="fa-IR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28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30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37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40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بازرسی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14881"/>
          </a:xfrm>
        </p:spPr>
        <p:txBody>
          <a:bodyPr>
            <a:normAutofit/>
          </a:bodyPr>
          <a:lstStyle/>
          <a:p>
            <a:r>
              <a:rPr lang="fa-IR" dirty="0" smtClean="0"/>
              <a:t>طبق قانون (ماده‏ی 13)، واحد قانونی باید از مراکزِ دارای پروانه بازرسی و بر کارِ آن‏ها نظارت کند.</a:t>
            </a:r>
          </a:p>
          <a:p>
            <a:r>
              <a:rPr lang="fa-IR" dirty="0" smtClean="0"/>
              <a:t>هدف از انجام بازرسی، درنهایت، حفظِ سلامتِ مردم و به‏ویژه پرتوکاران است.</a:t>
            </a:r>
          </a:p>
          <a:p>
            <a:r>
              <a:rPr lang="fa-IR" dirty="0" smtClean="0"/>
              <a:t>بازرس‏ها برای رسیدن به این هدف روش‏هایی دارند.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47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sp>
            <p:nvSpPr>
              <p:cNvPr id="50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  <p:grpSp>
            <p:nvGrpSpPr>
              <p:cNvPr id="51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52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54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5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5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55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3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</p:grpSp>
        <p:sp>
          <p:nvSpPr>
            <p:cNvPr id="49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وظایفِ بازرس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614881"/>
          </a:xfrm>
        </p:spPr>
        <p:txBody>
          <a:bodyPr>
            <a:normAutofit/>
          </a:bodyPr>
          <a:lstStyle/>
          <a:p>
            <a:r>
              <a:rPr lang="fa-IR" dirty="0" smtClean="0"/>
              <a:t>بازرس وظیفه دارد</a:t>
            </a:r>
          </a:p>
          <a:p>
            <a:pPr lvl="1"/>
            <a:r>
              <a:rPr lang="fa-IR" dirty="0" smtClean="0"/>
              <a:t>از سلامت و استاندارد بودنِ تجهیزاتِ پرتونگاری مطمئن شود.</a:t>
            </a:r>
          </a:p>
          <a:p>
            <a:pPr lvl="1"/>
            <a:r>
              <a:rPr lang="fa-IR" dirty="0" smtClean="0"/>
              <a:t>از این‏که شما درست از تجهیزات استفاده می‏کنید مطمئن شود.</a:t>
            </a:r>
          </a:p>
          <a:p>
            <a:pPr lvl="1"/>
            <a:r>
              <a:rPr lang="fa-IR" dirty="0" smtClean="0"/>
              <a:t>از این که دیگران (دارنده‏ی پروانه، شخصِ مسئول، و مسئولِ فیزیک‏بهداشت) وظایف‏شان را در قبالِ شما به‏درستی انجام دهند مطمئن شود.</a:t>
            </a:r>
          </a:p>
          <a:p>
            <a:pPr lvl="1"/>
            <a:r>
              <a:rPr lang="fa-IR" dirty="0" smtClean="0"/>
              <a:t>به پرسش‏های حفاظتیِ شما پاسخ دهد.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36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sp>
            <p:nvSpPr>
              <p:cNvPr id="39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  <p:grpSp>
            <p:nvGrpSpPr>
              <p:cNvPr id="38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40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42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خرابی یا استاندارد‏نبودنِ تجهیزات به پرتوکار بیش از همه آسیب می‏رساند!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رابطه‏ی پرتوکار با بازرس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پرتوکار حق دارد</a:t>
            </a:r>
          </a:p>
          <a:p>
            <a:pPr lvl="1"/>
            <a:r>
              <a:rPr lang="fa-IR" dirty="0" smtClean="0"/>
              <a:t>از بازرس کارتِ شناسایی و معرفی‏نامه از واحدِ قانونی بخواهد.</a:t>
            </a:r>
          </a:p>
          <a:p>
            <a:pPr lvl="1"/>
            <a:r>
              <a:rPr lang="fa-IR" dirty="0" smtClean="0"/>
              <a:t>از بازرس به واحدِ قانونی شکایت کند.</a:t>
            </a:r>
          </a:p>
          <a:p>
            <a:r>
              <a:rPr lang="fa-IR" dirty="0" smtClean="0"/>
              <a:t>بازرس حق ندارد</a:t>
            </a:r>
          </a:p>
          <a:p>
            <a:pPr lvl="1"/>
            <a:r>
              <a:rPr lang="fa-IR" dirty="0" smtClean="0"/>
              <a:t>خارج از چارچوب ضوابط درخواستی از پرتوکار داشته باشد؛ برای نمونه از او مدارکِ شخصی بخواهد.</a:t>
            </a:r>
          </a:p>
          <a:p>
            <a:pPr lvl="1"/>
            <a:r>
              <a:rPr lang="fa-IR" dirty="0" smtClean="0"/>
              <a:t>از پرتوکار هدیه یا وجهی دریافت کند.</a:t>
            </a:r>
          </a:p>
          <a:p>
            <a:endParaRPr lang="fa-IR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36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sp>
            <p:nvSpPr>
              <p:cNvPr id="38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  <p:grpSp>
            <p:nvGrpSpPr>
              <p:cNvPr id="39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40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42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360634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پرسش‏های متقابل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 rot="20497887">
            <a:off x="5301886" y="2193712"/>
            <a:ext cx="3214710" cy="1071570"/>
          </a:xfrm>
          <a:prstGeom prst="cloud">
            <a:avLst/>
          </a:prstGeom>
          <a:gradFill flip="none" rotWithShape="1">
            <a:gsLst>
              <a:gs pos="0">
                <a:srgbClr val="FA7C1E">
                  <a:shade val="30000"/>
                  <a:satMod val="115000"/>
                </a:srgbClr>
              </a:gs>
              <a:gs pos="50000">
                <a:srgbClr val="FA7C1E">
                  <a:shade val="67500"/>
                  <a:satMod val="115000"/>
                </a:srgbClr>
              </a:gs>
              <a:gs pos="100000">
                <a:srgbClr val="FA7C1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شرکت من از پرتونگاران آموزش‏ندیده استفاده می‏کند.</a:t>
            </a:r>
            <a:endParaRPr lang="fa-IR" dirty="0"/>
          </a:p>
        </p:txBody>
      </p:sp>
      <p:sp>
        <p:nvSpPr>
          <p:cNvPr id="52" name="Cloud 51"/>
          <p:cNvSpPr/>
          <p:nvPr/>
        </p:nvSpPr>
        <p:spPr>
          <a:xfrm rot="1864555">
            <a:off x="1865611" y="1835325"/>
            <a:ext cx="3000396" cy="1143008"/>
          </a:xfrm>
          <a:prstGeom prst="cloud">
            <a:avLst/>
          </a:prstGeom>
          <a:gradFill flip="none" rotWithShape="1">
            <a:gsLst>
              <a:gs pos="0">
                <a:srgbClr val="FA7C1E">
                  <a:shade val="30000"/>
                  <a:satMod val="115000"/>
                </a:srgbClr>
              </a:gs>
              <a:gs pos="50000">
                <a:srgbClr val="FA7C1E">
                  <a:shade val="67500"/>
                  <a:satMod val="115000"/>
                </a:srgbClr>
              </a:gs>
              <a:gs pos="100000">
                <a:srgbClr val="FA7C1E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تجهیزات ایمنیِ لازم در اختیار من قرار داده نمی‏شود.</a:t>
            </a:r>
            <a:endParaRPr lang="fa-IR" dirty="0"/>
          </a:p>
        </p:txBody>
      </p:sp>
      <p:sp>
        <p:nvSpPr>
          <p:cNvPr id="53" name="Cloud 52"/>
          <p:cNvSpPr/>
          <p:nvPr/>
        </p:nvSpPr>
        <p:spPr>
          <a:xfrm rot="1824384">
            <a:off x="5864446" y="4056330"/>
            <a:ext cx="3071834" cy="1143008"/>
          </a:xfrm>
          <a:prstGeom prst="cloud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نشانه‏هایی دارم. نگارنم؛ نکند پرتوگیریِ غیرعادی داشته‏ام؟‏</a:t>
            </a:r>
            <a:endParaRPr lang="fa-IR" dirty="0"/>
          </a:p>
        </p:txBody>
      </p:sp>
      <p:sp>
        <p:nvSpPr>
          <p:cNvPr id="54" name="Cloud 53"/>
          <p:cNvSpPr/>
          <p:nvPr/>
        </p:nvSpPr>
        <p:spPr>
          <a:xfrm rot="1176943">
            <a:off x="1076098" y="3073017"/>
            <a:ext cx="2357454" cy="1285884"/>
          </a:xfrm>
          <a:prstGeom prst="cloud">
            <a:avLst/>
          </a:prstGeom>
          <a:gradFill flip="none" rotWithShape="1">
            <a:gsLst>
              <a:gs pos="0">
                <a:srgbClr val="A760B8">
                  <a:shade val="30000"/>
                  <a:satMod val="115000"/>
                </a:srgbClr>
              </a:gs>
              <a:gs pos="50000">
                <a:srgbClr val="A760B8">
                  <a:shade val="67500"/>
                  <a:satMod val="115000"/>
                </a:srgbClr>
              </a:gs>
              <a:gs pos="100000">
                <a:srgbClr val="A760B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بازرس: مرزِ ناحیه‏ی کنترل‏شده کجاست؟</a:t>
            </a:r>
            <a:endParaRPr lang="fa-IR" dirty="0"/>
          </a:p>
        </p:txBody>
      </p:sp>
      <p:sp>
        <p:nvSpPr>
          <p:cNvPr id="55" name="Cloud 54"/>
          <p:cNvSpPr/>
          <p:nvPr/>
        </p:nvSpPr>
        <p:spPr>
          <a:xfrm>
            <a:off x="1928794" y="4572008"/>
            <a:ext cx="2143140" cy="1143008"/>
          </a:xfrm>
          <a:prstGeom prst="cloud">
            <a:avLst/>
          </a:prstGeom>
          <a:gradFill flip="none" rotWithShape="1">
            <a:gsLst>
              <a:gs pos="0">
                <a:srgbClr val="A760B8">
                  <a:shade val="30000"/>
                  <a:satMod val="115000"/>
                </a:srgbClr>
              </a:gs>
              <a:gs pos="50000">
                <a:srgbClr val="A760B8">
                  <a:shade val="67500"/>
                  <a:satMod val="115000"/>
                </a:srgbClr>
              </a:gs>
              <a:gs pos="100000">
                <a:srgbClr val="A760B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بازرس: می‏توانی آهنگ دز را اندازه بگیری؟</a:t>
            </a:r>
            <a:endParaRPr lang="fa-IR" dirty="0"/>
          </a:p>
        </p:txBody>
      </p:sp>
      <p:sp>
        <p:nvSpPr>
          <p:cNvPr id="14" name="Cloud 13"/>
          <p:cNvSpPr/>
          <p:nvPr/>
        </p:nvSpPr>
        <p:spPr>
          <a:xfrm rot="1824384">
            <a:off x="4578563" y="4842148"/>
            <a:ext cx="3071834" cy="1143008"/>
          </a:xfrm>
          <a:prstGeom prst="cloud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ندانسته وارد ناحیه‏ی ممنوعه شده‏ام. چه‏کار کنم؟</a:t>
            </a:r>
            <a:endParaRPr lang="fa-IR" dirty="0"/>
          </a:p>
        </p:txBody>
      </p:sp>
      <p:grpSp>
        <p:nvGrpSpPr>
          <p:cNvPr id="29" name="Group 28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30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  <p:grpSp>
            <p:nvGrpSpPr>
              <p:cNvPr id="36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37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39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</p:grpSp>
        <p:sp>
          <p:nvSpPr>
            <p:cNvPr id="31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مزایای پرتوکاری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طبق قانون (ماده‏ی 20)، مزایای زیر برای پرتوکاران در نظرگرفته می‏شود</a:t>
            </a:r>
          </a:p>
          <a:p>
            <a:pPr lvl="1"/>
            <a:r>
              <a:rPr lang="fa-IR" dirty="0" smtClean="0"/>
              <a:t>کاهش ساعت کار هفتگی،</a:t>
            </a:r>
          </a:p>
          <a:p>
            <a:pPr lvl="1"/>
            <a:r>
              <a:rPr lang="fa-IR" dirty="0" smtClean="0"/>
              <a:t>افزایش مرخصیِ استحقاقی سالانه،</a:t>
            </a:r>
          </a:p>
          <a:p>
            <a:pPr lvl="1"/>
            <a:r>
              <a:rPr lang="fa-IR" dirty="0" smtClean="0"/>
              <a:t>افزایش سنوات خدمت، و</a:t>
            </a:r>
          </a:p>
          <a:p>
            <a:pPr lvl="1"/>
            <a:r>
              <a:rPr lang="fa-IR" dirty="0" smtClean="0"/>
              <a:t>دریافت فوق‏العاده‏ی کار با اشعه.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9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grpSp>
            <p:nvGrpSpPr>
              <p:cNvPr id="12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13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15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16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4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1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آیین‏نامه‏ی اجراییِ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19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3186121"/>
          </a:xfrm>
        </p:spPr>
        <p:txBody>
          <a:bodyPr>
            <a:normAutofit/>
          </a:bodyPr>
          <a:lstStyle/>
          <a:p>
            <a:r>
              <a:rPr lang="fa-IR" dirty="0" smtClean="0"/>
              <a:t>آیین‏نامه‏ی اجراییِ قانون حفاظت در برابر اشعه در اردیبهشت 1369 ه. تهیه شد. طبق این آیین‏نامه</a:t>
            </a:r>
          </a:p>
          <a:p>
            <a:pPr lvl="1"/>
            <a:r>
              <a:rPr lang="fa-IR" dirty="0" smtClean="0"/>
              <a:t>پرتوکاران به دو گروه (الف) و (ب) تقسیم می‏شوند (ماده‏ی 2)،</a:t>
            </a:r>
          </a:p>
          <a:p>
            <a:pPr lvl="1"/>
            <a:r>
              <a:rPr lang="fa-IR" dirty="0" smtClean="0"/>
              <a:t>پرتوکاران گروه الف (ازجمله پرتونگاران صنعتی) باید دست‏کم سالی دو بار معاینه‏ی پزشکی شوند (ماده‏ی 15)</a:t>
            </a:r>
          </a:p>
          <a:p>
            <a:pPr lvl="2"/>
            <a:r>
              <a:rPr lang="fa-IR" dirty="0" smtClean="0"/>
              <a:t>هزینه‏ی این معاینات را باید دارنده‏ی پروانه پرداخت کند.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0" y="4714884"/>
          <a:ext cx="1010737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7556400" imgH="10697400" progId="Acrobat.Document.11">
                  <p:embed/>
                </p:oleObj>
              </mc:Choice>
              <mc:Fallback>
                <p:oleObj name="Acrobat Document" r:id="rId4" imgW="7556400" imgH="10697400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4884"/>
                        <a:ext cx="1010737" cy="14287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10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grpSp>
            <p:nvGrpSpPr>
              <p:cNvPr id="12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14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16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17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5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3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</a:t>
            </a:fld>
            <a:endParaRPr lang="fa-IR" sz="14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استانداردهای پایه‏ی حفاظت در برابر اشعه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786182" y="1600201"/>
            <a:ext cx="4900618" cy="3900501"/>
          </a:xfrm>
        </p:spPr>
        <p:txBody>
          <a:bodyPr>
            <a:normAutofit lnSpcReduction="10000"/>
          </a:bodyPr>
          <a:lstStyle/>
          <a:p>
            <a:r>
              <a:rPr lang="fa-IR" dirty="0" smtClean="0"/>
              <a:t>برای اجرای قانون، استانداردی توسط واحد قانونی تهیه شده، و در خردادِ 1384 به‏تصویب مؤسسه‏ی استاندارد رسیده است.</a:t>
            </a:r>
          </a:p>
          <a:p>
            <a:r>
              <a:rPr lang="fa-IR" dirty="0" smtClean="0"/>
              <a:t>تعاریف، حدودِ دز، و بسیاری از اصطلاحات حفاظتی که در پرتونگاری رایج است در این مدرک تعریف شده است.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00166" y="2214554"/>
          <a:ext cx="2282819" cy="295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Acrobat Document" r:id="rId4" imgW="7772400" imgH="10074240" progId="Acrobat.Document.11">
                  <p:embed/>
                </p:oleObj>
              </mc:Choice>
              <mc:Fallback>
                <p:oleObj name="Acrobat Document" r:id="rId4" imgW="7772400" imgH="10074240" progId="Acrobat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2214554"/>
                        <a:ext cx="2282819" cy="295450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8462" y="1071545"/>
            <a:ext cx="1090148" cy="3264680"/>
            <a:chOff x="-8462" y="1071545"/>
            <a:chExt cx="1090148" cy="3264680"/>
          </a:xfrm>
        </p:grpSpPr>
        <p:grpSp>
          <p:nvGrpSpPr>
            <p:cNvPr id="11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grpSp>
            <p:nvGrpSpPr>
              <p:cNvPr id="13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15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17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18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4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-8462" y="3786190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714480" y="1600201"/>
            <a:ext cx="6972320" cy="4043377"/>
          </a:xfrm>
        </p:spPr>
        <p:txBody>
          <a:bodyPr>
            <a:normAutofit/>
          </a:bodyPr>
          <a:lstStyle/>
          <a:p>
            <a:r>
              <a:rPr lang="fa-IR" dirty="0" smtClean="0"/>
              <a:t>برای حفاظت از مردم، پرتوکاران، و محیطِ زیست قانون و استانداردی وجود دارد.</a:t>
            </a:r>
          </a:p>
          <a:p>
            <a:r>
              <a:rPr lang="fa-IR" dirty="0" smtClean="0"/>
              <a:t>مرکز نظام ایمنیِ هسته‏ایِ کشور اجرای قوانین و استانداردها را سامان‏دهی می‏کند.</a:t>
            </a:r>
          </a:p>
          <a:p>
            <a:r>
              <a:rPr lang="fa-IR" dirty="0" smtClean="0"/>
              <a:t>مرکز نظام برای انجامِ وظیفه‏اش، که حفظ سلامتیِ پرتونگاران هم هست، برای کار پرتونگاریِ صنعتی پروانه صادر می‏کند و بازرسی می‏کند.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462" y="1071545"/>
            <a:ext cx="1090148" cy="3264680"/>
            <a:chOff x="-8462" y="1071545"/>
            <a:chExt cx="1090148" cy="3264680"/>
          </a:xfrm>
        </p:grpSpPr>
        <p:grpSp>
          <p:nvGrpSpPr>
            <p:cNvPr id="9" name="Group 23"/>
            <p:cNvGrpSpPr/>
            <p:nvPr/>
          </p:nvGrpSpPr>
          <p:grpSpPr>
            <a:xfrm>
              <a:off x="-32" y="1071545"/>
              <a:ext cx="1081718" cy="2693173"/>
              <a:chOff x="-32" y="1071546"/>
              <a:chExt cx="1081718" cy="2523215"/>
            </a:xfrm>
          </p:grpSpPr>
          <p:grpSp>
            <p:nvGrpSpPr>
              <p:cNvPr id="11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13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15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1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1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16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4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2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-8462" y="3786190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پرسش؟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4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22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1524000"/>
            <a:ext cx="6972320" cy="4333892"/>
          </a:xfrm>
          <a:ln>
            <a:noFill/>
          </a:ln>
        </p:spPr>
        <p:txBody>
          <a:bodyPr>
            <a:normAutofit/>
          </a:bodyPr>
          <a:lstStyle/>
          <a:p>
            <a:r>
              <a:rPr lang="fa-IR" sz="2800" dirty="0" smtClean="0"/>
              <a:t>قانون حفاظت در برابر اشعه</a:t>
            </a:r>
          </a:p>
          <a:p>
            <a:r>
              <a:rPr lang="fa-IR" sz="2800" dirty="0" smtClean="0"/>
              <a:t>مرکز نظام ایمنیِ هسته‏ای</a:t>
            </a:r>
          </a:p>
          <a:p>
            <a:r>
              <a:rPr lang="fa-IR" sz="2800" dirty="0" smtClean="0"/>
              <a:t>بازرسی</a:t>
            </a:r>
          </a:p>
          <a:p>
            <a:r>
              <a:rPr lang="fa-IR" sz="2800" dirty="0" smtClean="0"/>
              <a:t>مزایای پرتوکاری</a:t>
            </a:r>
          </a:p>
          <a:p>
            <a:r>
              <a:rPr lang="fa-IR" sz="2800" dirty="0" smtClean="0"/>
              <a:t>استاندارد پایه</a:t>
            </a:r>
          </a:p>
          <a:p>
            <a:r>
              <a:rPr lang="fa-IR" sz="2800" dirty="0" smtClean="0"/>
              <a:t>جمع‏بندی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3</a:t>
            </a:fld>
            <a:endParaRPr lang="fa-I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15" name="Group 25"/>
            <p:cNvGrpSpPr/>
            <p:nvPr/>
          </p:nvGrpSpPr>
          <p:grpSpPr>
            <a:xfrm>
              <a:off x="-32" y="1071546"/>
              <a:ext cx="1081718" cy="2693175"/>
              <a:chOff x="-32" y="1071546"/>
              <a:chExt cx="1081718" cy="2467768"/>
            </a:xfrm>
          </p:grpSpPr>
          <p:grpSp>
            <p:nvGrpSpPr>
              <p:cNvPr id="18" name="Group 21"/>
              <p:cNvGrpSpPr/>
              <p:nvPr/>
            </p:nvGrpSpPr>
            <p:grpSpPr>
              <a:xfrm>
                <a:off x="1686" y="1071546"/>
                <a:ext cx="1080000" cy="2009556"/>
                <a:chOff x="216000" y="1152000"/>
                <a:chExt cx="1080000" cy="2009556"/>
              </a:xfrm>
            </p:grpSpPr>
            <p:grpSp>
              <p:nvGrpSpPr>
                <p:cNvPr id="20" name="Group 18"/>
                <p:cNvGrpSpPr/>
                <p:nvPr/>
              </p:nvGrpSpPr>
              <p:grpSpPr>
                <a:xfrm>
                  <a:off x="216000" y="1152000"/>
                  <a:ext cx="1080000" cy="1514338"/>
                  <a:chOff x="234578" y="1204216"/>
                  <a:chExt cx="1080000" cy="1514338"/>
                </a:xfrm>
              </p:grpSpPr>
              <p:grpSp>
                <p:nvGrpSpPr>
                  <p:cNvPr id="25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8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26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4" name="Content Placeholder 1"/>
                <p:cNvSpPr txBox="1">
                  <a:spLocks/>
                </p:cNvSpPr>
                <p:nvPr/>
              </p:nvSpPr>
              <p:spPr>
                <a:xfrm>
                  <a:off x="216000" y="2657556"/>
                  <a:ext cx="1080000" cy="504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مزایای پرتوکاری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-32" y="3035315"/>
                <a:ext cx="1080000" cy="50399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استاندارد پایه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قانون حفاظت در برابر اشعه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1828799"/>
          </a:xfrm>
        </p:spPr>
        <p:txBody>
          <a:bodyPr/>
          <a:lstStyle/>
          <a:p>
            <a:r>
              <a:rPr lang="fa-IR" dirty="0" smtClean="0"/>
              <a:t>در فروردین ماهِ سال 1368 ه. به‏منظورِ حفاظت کارکنان، مردم، نسل‏های آینده، و محیطِ زیست در برابر اثرات زیان‏آورِ تابش قانونی در مجلس شورای اسلامی تصویب شد.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28926" y="3214603"/>
          <a:ext cx="3857652" cy="2894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Acrobat Document" r:id="rId4" imgW="14998680" imgH="11269800" progId="Acrobat.Document.11">
                  <p:embed/>
                </p:oleObj>
              </mc:Choice>
              <mc:Fallback>
                <p:oleObj name="Acrobat Document" r:id="rId4" imgW="14998680" imgH="11269800" progId="Acrobat.Document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214603"/>
                        <a:ext cx="3857652" cy="289436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11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13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17" name="Group 18"/>
                <p:cNvGrpSpPr/>
                <p:nvPr/>
              </p:nvGrpSpPr>
              <p:grpSpPr>
                <a:xfrm>
                  <a:off x="1686" y="1071546"/>
                  <a:ext cx="1080000" cy="1514339"/>
                  <a:chOff x="234578" y="1204216"/>
                  <a:chExt cx="1080000" cy="1514338"/>
                </a:xfrm>
              </p:grpSpPr>
              <p:grpSp>
                <p:nvGrpSpPr>
                  <p:cNvPr id="19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2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2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20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6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4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12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مفاد قانونی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طبق قانون</a:t>
            </a:r>
          </a:p>
          <a:p>
            <a:pPr lvl="1"/>
            <a:r>
              <a:rPr lang="fa-IR" dirty="0" smtClean="0"/>
              <a:t>شرکت‏های پرتونگاری باید</a:t>
            </a:r>
          </a:p>
          <a:p>
            <a:pPr lvl="2"/>
            <a:r>
              <a:rPr lang="fa-IR" dirty="0" smtClean="0"/>
              <a:t>از یک واحد قانونی پروانه بگیرند (ماده‏ی 4).</a:t>
            </a:r>
          </a:p>
          <a:p>
            <a:pPr lvl="2"/>
            <a:r>
              <a:rPr lang="fa-IR" dirty="0" smtClean="0"/>
              <a:t>یک شخص مسئول داشته باشند (ماده‏ی 5)،</a:t>
            </a:r>
          </a:p>
          <a:p>
            <a:pPr lvl="2"/>
            <a:r>
              <a:rPr lang="fa-IR" dirty="0" smtClean="0"/>
              <a:t>یک مسئول فیزیک‏بهداشت داشته باشند (ماده‏ی 5)، و</a:t>
            </a:r>
          </a:p>
          <a:p>
            <a:pPr lvl="2"/>
            <a:r>
              <a:rPr lang="fa-IR" dirty="0" smtClean="0"/>
              <a:t>..... </a:t>
            </a:r>
          </a:p>
          <a:p>
            <a:pPr lvl="1">
              <a:buNone/>
            </a:pPr>
            <a:endParaRPr lang="fa-IR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38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40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42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44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45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مفاد قانونی مربوط به پرتوکاران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طبق قانون، پرتوکاران باید</a:t>
            </a:r>
          </a:p>
          <a:p>
            <a:pPr lvl="1"/>
            <a:r>
              <a:rPr lang="fa-IR" dirty="0" smtClean="0"/>
              <a:t>قبل از استخدام، به‏صورت دوره‏ی، و پس از ترک کار معاینه‏ی پزشکی شوند (ماده‏ی 9)،</a:t>
            </a:r>
          </a:p>
          <a:p>
            <a:pPr lvl="1"/>
            <a:r>
              <a:rPr lang="fa-IR" dirty="0" smtClean="0"/>
              <a:t>بالای 18 سال داشته باشند (ماده‏ی 10)،</a:t>
            </a:r>
          </a:p>
          <a:p>
            <a:pPr lvl="1"/>
            <a:r>
              <a:rPr lang="fa-IR" dirty="0" smtClean="0"/>
              <a:t>از نظر پزشکی منعی برای کار با اشعه نداشته باشند (ماده‏ی 10)، و</a:t>
            </a:r>
          </a:p>
          <a:p>
            <a:pPr lvl="1"/>
            <a:r>
              <a:rPr lang="fa-IR" dirty="0" smtClean="0"/>
              <a:t>وسایل حفاظت پرتوی را طبق دستورالعمل‏ها استفاده کنند (ماده‏ی 12).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22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24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26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2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2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7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5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جرایم مربوط به پرتوکاران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00166" y="1600201"/>
            <a:ext cx="7186634" cy="4257691"/>
          </a:xfrm>
        </p:spPr>
        <p:txBody>
          <a:bodyPr>
            <a:normAutofit/>
          </a:bodyPr>
          <a:lstStyle/>
          <a:p>
            <a:r>
              <a:rPr lang="fa-IR" dirty="0" smtClean="0"/>
              <a:t>طبق قانون (ماده‏ی 18)، موارد زیر برای پرتوکاران جرم محسوب می‏شود</a:t>
            </a:r>
          </a:p>
          <a:p>
            <a:pPr lvl="1"/>
            <a:r>
              <a:rPr lang="fa-IR" dirty="0" smtClean="0"/>
              <a:t>عدم‏استفاده از وسایل حفاظت پرتوی،</a:t>
            </a:r>
          </a:p>
          <a:p>
            <a:pPr lvl="1"/>
            <a:r>
              <a:rPr lang="fa-IR" dirty="0" smtClean="0"/>
              <a:t>عدم رعایت دستورالعمل‏های حفاظتی،</a:t>
            </a:r>
          </a:p>
          <a:p>
            <a:pPr lvl="1"/>
            <a:r>
              <a:rPr lang="fa-IR" dirty="0" smtClean="0"/>
              <a:t>استفاده از منابع پرتو، بدون نظارت مسئول فیزیک‏بهداشت،</a:t>
            </a:r>
          </a:p>
          <a:p>
            <a:pPr lvl="1"/>
            <a:r>
              <a:rPr lang="fa-IR" dirty="0" smtClean="0"/>
              <a:t>عدم‏هم‏کاری با بازرسان واحد قانونی، و</a:t>
            </a:r>
          </a:p>
          <a:p>
            <a:pPr lvl="1"/>
            <a:r>
              <a:rPr lang="fa-IR" dirty="0" smtClean="0"/>
              <a:t>ایجاد اختلال در منابع پرتو.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22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24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26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2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3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3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2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27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5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3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07183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آسیب‏دیدن در اثرِ پرتوگیری جرم نیست.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در این موارد با صداقتِ کامل با کارشناسانِ واحدِ قانونی هم‏کاری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مرکز نظامِ ایمنیِ هسته‏ایِِ کشور (واحد قانونی)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400" smtClean="0"/>
              <a:pPr/>
              <a:t>9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1"/>
            <a:ext cx="7400948" cy="2114551"/>
          </a:xfrm>
        </p:spPr>
        <p:txBody>
          <a:bodyPr>
            <a:normAutofit/>
          </a:bodyPr>
          <a:lstStyle/>
          <a:p>
            <a:r>
              <a:rPr lang="fa-IR" dirty="0" smtClean="0"/>
              <a:t>به‏موجب قانون تصویب ضوابط حفاظت در برابر اشعه، و نظارت بر اجرای این ضوابط برعهده‏ی سازمان انرژیِ اتمیِ ایران است که این مسئولیّت به مرکز نظام ایمنیِ هسته‏ایِ کشور تفویض شده است.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2500298" y="3500438"/>
            <a:ext cx="2814182" cy="2000264"/>
            <a:chOff x="2900826" y="3214686"/>
            <a:chExt cx="2814182" cy="2000264"/>
          </a:xfrm>
        </p:grpSpPr>
        <p:grpSp>
          <p:nvGrpSpPr>
            <p:cNvPr id="4" name="Group 10"/>
            <p:cNvGrpSpPr/>
            <p:nvPr/>
          </p:nvGrpSpPr>
          <p:grpSpPr>
            <a:xfrm>
              <a:off x="2900826" y="3223415"/>
              <a:ext cx="2814182" cy="1974014"/>
              <a:chOff x="2900826" y="3223414"/>
              <a:chExt cx="3600000" cy="288930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900826" y="5572140"/>
                <a:ext cx="3600000" cy="5405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fa-IR" b="1" dirty="0" smtClean="0">
                    <a:solidFill>
                      <a:schemeClr val="bg1"/>
                    </a:solidFill>
                  </a:rPr>
                  <a:t>مرکز نظام ایمنیِ هسته‏ایِ کشور</a:t>
                </a:r>
                <a:endParaRPr lang="fa-IR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146" name="Picture 2" descr="آرم سازمان انرژی اتمی ایران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00826" y="3223414"/>
                <a:ext cx="3600000" cy="2420164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2900826" y="3214686"/>
              <a:ext cx="2814182" cy="200026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28860" y="5572140"/>
            <a:ext cx="30718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 </a:t>
            </a:r>
            <a:r>
              <a:rPr lang="en-US" sz="2400" i="1" dirty="0" smtClean="0">
                <a:hlinkClick r:id="rId4"/>
              </a:rPr>
              <a:t>www.aeoi.org.ir/inra/</a:t>
            </a:r>
            <a:r>
              <a:rPr lang="fa-IR" sz="2400" i="1" dirty="0" smtClean="0"/>
              <a:t> </a:t>
            </a:r>
            <a:endParaRPr lang="fa-IR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-8462" y="1071546"/>
            <a:ext cx="1090148" cy="3214710"/>
            <a:chOff x="-8462" y="1071546"/>
            <a:chExt cx="1090148" cy="3214710"/>
          </a:xfrm>
        </p:grpSpPr>
        <p:grpSp>
          <p:nvGrpSpPr>
            <p:cNvPr id="29" name="Group 23"/>
            <p:cNvGrpSpPr/>
            <p:nvPr/>
          </p:nvGrpSpPr>
          <p:grpSpPr>
            <a:xfrm>
              <a:off x="-32" y="1071546"/>
              <a:ext cx="1081718" cy="2693174"/>
              <a:chOff x="-32" y="1071546"/>
              <a:chExt cx="1081718" cy="2523215"/>
            </a:xfrm>
          </p:grpSpPr>
          <p:grpSp>
            <p:nvGrpSpPr>
              <p:cNvPr id="31" name="Group 25"/>
              <p:cNvGrpSpPr/>
              <p:nvPr/>
            </p:nvGrpSpPr>
            <p:grpSpPr>
              <a:xfrm>
                <a:off x="-32" y="1071546"/>
                <a:ext cx="1081718" cy="2523215"/>
                <a:chOff x="-32" y="1071546"/>
                <a:chExt cx="1081718" cy="2467768"/>
              </a:xfrm>
            </p:grpSpPr>
            <p:grpSp>
              <p:nvGrpSpPr>
                <p:cNvPr id="36" name="Group 18"/>
                <p:cNvGrpSpPr/>
                <p:nvPr/>
              </p:nvGrpSpPr>
              <p:grpSpPr>
                <a:xfrm>
                  <a:off x="1686" y="1071546"/>
                  <a:ext cx="1080000" cy="1514340"/>
                  <a:chOff x="234578" y="1204216"/>
                  <a:chExt cx="1080000" cy="1514338"/>
                </a:xfrm>
              </p:grpSpPr>
              <p:grpSp>
                <p:nvGrpSpPr>
                  <p:cNvPr id="38" name="Group 21"/>
                  <p:cNvGrpSpPr/>
                  <p:nvPr/>
                </p:nvGrpSpPr>
                <p:grpSpPr>
                  <a:xfrm>
                    <a:off x="234578" y="1204216"/>
                    <a:ext cx="1080000" cy="1008000"/>
                    <a:chOff x="103962" y="1204216"/>
                    <a:chExt cx="1224000" cy="1008000"/>
                  </a:xfrm>
                </p:grpSpPr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204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marR="0" lvl="0" algn="ctr" defTabSz="914400" rtl="1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tabLst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قانون حفاظت</a:t>
                      </a:r>
                      <a:endParaRPr lang="fa-IR" sz="1600" dirty="0">
                        <a:solidFill>
                          <a:srgbClr val="AA629B"/>
                        </a:solidFill>
                      </a:endParaRPr>
                    </a:p>
                  </p:txBody>
                </p: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103962" y="1708216"/>
                      <a:ext cx="1224000" cy="504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7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sz="1600" dirty="0" smtClean="0">
                          <a:solidFill>
                            <a:srgbClr val="AA629B"/>
                          </a:solidFill>
                        </a:rPr>
                        <a:t>مرکز نظام</a:t>
                      </a: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234578" y="2214554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lnSpc>
                        <a:spcPct val="80000"/>
                      </a:lnSpc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sz="1600" dirty="0" smtClean="0">
                        <a:solidFill>
                          <a:srgbClr val="AA629B"/>
                        </a:solidFill>
                      </a:rPr>
                      <a:t>بازرسی</a:t>
                    </a:r>
                    <a:endParaRPr lang="fa-IR" sz="1600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3035315"/>
                  <a:ext cx="1080000" cy="50399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sz="1600" dirty="0" smtClean="0">
                      <a:solidFill>
                        <a:srgbClr val="AA629B"/>
                      </a:solidFill>
                    </a:rPr>
                    <a:t>استاندارد پایه</a:t>
                  </a:r>
                  <a:endParaRPr lang="fa-IR" sz="1600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2571744"/>
                <a:ext cx="1080000" cy="51532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buClr>
                    <a:schemeClr val="accent2"/>
                  </a:buClr>
                  <a:buSzPct val="85000"/>
                  <a:defRPr/>
                </a:pPr>
                <a:r>
                  <a:rPr lang="fa-IR" sz="1600" dirty="0" smtClean="0">
                    <a:solidFill>
                      <a:srgbClr val="AA629B"/>
                    </a:solidFill>
                  </a:rPr>
                  <a:t>مزایای پرتوکاری</a:t>
                </a:r>
                <a:endParaRPr lang="fa-IR" sz="1600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8462" y="3736221"/>
              <a:ext cx="1080000" cy="5500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rtonegari">
      <a:dk1>
        <a:srgbClr val="FFFFFF"/>
      </a:dk1>
      <a:lt1>
        <a:srgbClr val="00000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9058</TotalTime>
  <Words>1547</Words>
  <Application>Microsoft Office PowerPoint</Application>
  <PresentationFormat>On-screen Show (4:3)</PresentationFormat>
  <Paragraphs>309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 Compset</vt:lpstr>
      <vt:lpstr>B Koodak</vt:lpstr>
      <vt:lpstr>B Mitra</vt:lpstr>
      <vt:lpstr>B Naznin</vt:lpstr>
      <vt:lpstr>Calibri</vt:lpstr>
      <vt:lpstr>Constantia</vt:lpstr>
      <vt:lpstr>Office Theme</vt:lpstr>
      <vt:lpstr>Acrobat Document</vt:lpstr>
      <vt:lpstr>قوانین و استانداردهای حفاظت در برابر اشعه </vt:lpstr>
      <vt:lpstr>آن‏‏چه می‏آموزید!</vt:lpstr>
      <vt:lpstr>عناوین</vt:lpstr>
      <vt:lpstr>قانون حفاظت در برابر اشعه</vt:lpstr>
      <vt:lpstr>مفاد قانونی</vt:lpstr>
      <vt:lpstr>مفاد قانونی مربوط به پرتوکاران</vt:lpstr>
      <vt:lpstr>جرایم مربوط به پرتوکاران</vt:lpstr>
      <vt:lpstr>نکته‏ی حفاظتی</vt:lpstr>
      <vt:lpstr>مرکز نظامِ ایمنیِ هسته‏ایِِ کشور (واحد قانونی)</vt:lpstr>
      <vt:lpstr>دفتر حفاظت در برابر اشعه</vt:lpstr>
      <vt:lpstr>ضوابط مرکز نظام</vt:lpstr>
      <vt:lpstr>روابط پرتونگاران با مرکز نظام</vt:lpstr>
      <vt:lpstr>بازرسی</vt:lpstr>
      <vt:lpstr>وظایفِ بازرس</vt:lpstr>
      <vt:lpstr>نکته‏ی حفاظتی</vt:lpstr>
      <vt:lpstr>رابطه‏ی پرتوکار با بازرس</vt:lpstr>
      <vt:lpstr>پرسش‏های متقابل</vt:lpstr>
      <vt:lpstr>مزایای پرتوکاری</vt:lpstr>
      <vt:lpstr>آیین‏نامه‏ی اجراییِ</vt:lpstr>
      <vt:lpstr>استانداردهای پایه‏ی حفاظت در برابر اشعه</vt:lpstr>
      <vt:lpstr>جمع‏بندی</vt:lpstr>
      <vt:lpstr>پرسش؟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413</cp:revision>
  <dcterms:created xsi:type="dcterms:W3CDTF">2015-11-07T11:15:31Z</dcterms:created>
  <dcterms:modified xsi:type="dcterms:W3CDTF">2017-06-18T06:56:10Z</dcterms:modified>
</cp:coreProperties>
</file>