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0"/>
  </p:notesMasterIdLst>
  <p:sldIdLst>
    <p:sldId id="256" r:id="rId2"/>
    <p:sldId id="298" r:id="rId3"/>
    <p:sldId id="258" r:id="rId4"/>
    <p:sldId id="294" r:id="rId5"/>
    <p:sldId id="329" r:id="rId6"/>
    <p:sldId id="293" r:id="rId7"/>
    <p:sldId id="296" r:id="rId8"/>
    <p:sldId id="304" r:id="rId9"/>
    <p:sldId id="299" r:id="rId10"/>
    <p:sldId id="295" r:id="rId11"/>
    <p:sldId id="305" r:id="rId12"/>
    <p:sldId id="306" r:id="rId13"/>
    <p:sldId id="332" r:id="rId14"/>
    <p:sldId id="331" r:id="rId15"/>
    <p:sldId id="333" r:id="rId16"/>
    <p:sldId id="302" r:id="rId17"/>
    <p:sldId id="303" r:id="rId18"/>
    <p:sldId id="309" r:id="rId19"/>
    <p:sldId id="310" r:id="rId20"/>
    <p:sldId id="311" r:id="rId21"/>
    <p:sldId id="334" r:id="rId22"/>
    <p:sldId id="307" r:id="rId23"/>
    <p:sldId id="312" r:id="rId24"/>
    <p:sldId id="315" r:id="rId25"/>
    <p:sldId id="308" r:id="rId26"/>
    <p:sldId id="313" r:id="rId27"/>
    <p:sldId id="316" r:id="rId28"/>
    <p:sldId id="323" r:id="rId29"/>
    <p:sldId id="327" r:id="rId30"/>
    <p:sldId id="328" r:id="rId31"/>
    <p:sldId id="320" r:id="rId32"/>
    <p:sldId id="322" r:id="rId33"/>
    <p:sldId id="324" r:id="rId34"/>
    <p:sldId id="325" r:id="rId35"/>
    <p:sldId id="335" r:id="rId36"/>
    <p:sldId id="326" r:id="rId37"/>
    <p:sldId id="297" r:id="rId38"/>
    <p:sldId id="330" r:id="rId3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A629B"/>
    <a:srgbClr val="B579A8"/>
    <a:srgbClr val="B272A4"/>
    <a:srgbClr val="96659B"/>
    <a:srgbClr val="AA659B"/>
    <a:srgbClr val="A0659B"/>
    <a:srgbClr val="9E83AF"/>
    <a:srgbClr val="86659B"/>
    <a:srgbClr val="B8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اثرات زیان‏بار تابش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/>
      <dgm:spPr/>
      <dgm:t>
        <a:bodyPr/>
        <a:lstStyle/>
        <a:p>
          <a:pPr rtl="1"/>
          <a:r>
            <a:rPr lang="fa-IR" dirty="0" smtClean="0"/>
            <a:t>نشانه‏ها</a:t>
          </a:r>
          <a:endParaRPr lang="fa-IR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/>
      <dgm:spPr/>
      <dgm:t>
        <a:bodyPr/>
        <a:lstStyle/>
        <a:p>
          <a:pPr rtl="1"/>
          <a:r>
            <a:rPr lang="fa-IR" dirty="0" smtClean="0"/>
            <a:t>انواع آسیب‏ها</a:t>
          </a:r>
          <a:endParaRPr lang="fa-IR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A2E37E08-EC49-4692-8ACE-BAC4A54EC140}">
      <dgm:prSet phldrT="[Text]"/>
      <dgm:spPr/>
      <dgm:t>
        <a:bodyPr/>
        <a:lstStyle/>
        <a:p>
          <a:pPr rtl="1"/>
          <a:r>
            <a:rPr lang="fa-IR" dirty="0" smtClean="0"/>
            <a:t>مواجهه</a:t>
          </a:r>
          <a:endParaRPr lang="fa-IR" dirty="0"/>
        </a:p>
      </dgm:t>
    </dgm:pt>
    <dgm:pt modelId="{722D282F-84D9-47BC-8D78-31076BE6656E}" type="par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9EFAF8DF-CBE4-411D-BF1D-C6C0B89BE51C}" type="sib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F4A7A0C2-BE29-40E5-9162-8FAFE232C6FA}">
      <dgm:prSet phldrT="[Text]"/>
      <dgm:spPr/>
      <dgm:t>
        <a:bodyPr/>
        <a:lstStyle/>
        <a:p>
          <a:pPr rtl="1"/>
          <a:r>
            <a:rPr lang="fa-IR" dirty="0" smtClean="0"/>
            <a:t>تشخیص</a:t>
          </a:r>
          <a:endParaRPr lang="fa-IR" dirty="0"/>
        </a:p>
      </dgm:t>
    </dgm:pt>
    <dgm:pt modelId="{2894EBAF-772B-40F1-A769-7596530B977A}" type="par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0AD31C18-93FC-483A-96D9-752CA3582884}" type="sib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A9784E-772D-46D3-B414-69D7EE2844FE}" type="pres">
      <dgm:prSet presAssocID="{A2E37E08-EC49-4692-8ACE-BAC4A54EC14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80E866-7275-4D83-A9ED-4A97763071F5}" type="pres">
      <dgm:prSet presAssocID="{F4A7A0C2-BE29-40E5-9162-8FAFE232C6FA}" presName="node" presStyleLbl="vennNode1" presStyleIdx="4" presStyleCnt="5" custRadScaleRad="1031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5B6A341D-A68E-4CA5-BFEF-91B9CDB32B24}" type="presOf" srcId="{A2E37E08-EC49-4692-8ACE-BAC4A54EC140}" destId="{C1A9784E-772D-46D3-B414-69D7EE2844FE}" srcOrd="0" destOrd="0" presId="urn:microsoft.com/office/officeart/2005/8/layout/radial3"/>
    <dgm:cxn modelId="{D14820A1-8871-434A-AFF0-71B928FF6AAC}" srcId="{6E2A6A36-078E-4636-B68A-53148E361FB0}" destId="{F4A7A0C2-BE29-40E5-9162-8FAFE232C6FA}" srcOrd="3" destOrd="0" parTransId="{2894EBAF-772B-40F1-A769-7596530B977A}" sibTransId="{0AD31C18-93FC-483A-96D9-752CA3582884}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5FF35331-164B-467F-B859-C27EB6D664BC}" type="presOf" srcId="{F4A7A0C2-BE29-40E5-9162-8FAFE232C6FA}" destId="{EF80E866-7275-4D83-A9ED-4A97763071F5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58289FA7-26F6-4F57-877B-B41319963A88}" srcId="{6E2A6A36-078E-4636-B68A-53148E361FB0}" destId="{A2E37E08-EC49-4692-8ACE-BAC4A54EC140}" srcOrd="2" destOrd="0" parTransId="{722D282F-84D9-47BC-8D78-31076BE6656E}" sibTransId="{9EFAF8DF-CBE4-411D-BF1D-C6C0B89BE51C}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  <dgm:cxn modelId="{0B3F54F6-4048-44BC-BC0D-B29793476F1B}" type="presParOf" srcId="{E148285C-C717-4105-BC8A-086843EBDFF1}" destId="{C1A9784E-772D-46D3-B414-69D7EE2844FE}" srcOrd="3" destOrd="0" presId="urn:microsoft.com/office/officeart/2005/8/layout/radial3"/>
    <dgm:cxn modelId="{D584985D-6895-45C3-B2AE-54F8E5E99211}" type="presParOf" srcId="{E148285C-C717-4105-BC8A-086843EBDFF1}" destId="{EF80E866-7275-4D83-A9ED-4A97763071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FF3A6F-E1E8-4038-8B29-B6BA8D502394}" type="doc">
      <dgm:prSet loTypeId="urn:microsoft.com/office/officeart/2005/8/layout/hierarchy4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pPr rtl="1"/>
          <a:endParaRPr lang="fa-IR"/>
        </a:p>
      </dgm:t>
    </dgm:pt>
    <dgm:pt modelId="{0FA39B7C-0F15-4A19-A9E1-5B880A675BC8}">
      <dgm:prSet phldrT="[Text]"/>
      <dgm:spPr/>
      <dgm:t>
        <a:bodyPr/>
        <a:lstStyle/>
        <a:p>
          <a:pPr rtl="1"/>
          <a:r>
            <a:rPr lang="fa-IR" dirty="0" smtClean="0"/>
            <a:t>اثرات پرتوی</a:t>
          </a:r>
          <a:endParaRPr lang="fa-IR" dirty="0"/>
        </a:p>
      </dgm:t>
    </dgm:pt>
    <dgm:pt modelId="{0603B810-54D6-46E6-9B54-F07093F52036}" type="parTrans" cxnId="{49EE69B6-3318-4DE7-B56D-75FD47878C48}">
      <dgm:prSet/>
      <dgm:spPr/>
      <dgm:t>
        <a:bodyPr/>
        <a:lstStyle/>
        <a:p>
          <a:pPr rtl="1"/>
          <a:endParaRPr lang="fa-IR"/>
        </a:p>
      </dgm:t>
    </dgm:pt>
    <dgm:pt modelId="{6995C441-1746-4558-9899-2DF110E27FDB}" type="sibTrans" cxnId="{49EE69B6-3318-4DE7-B56D-75FD47878C48}">
      <dgm:prSet/>
      <dgm:spPr/>
      <dgm:t>
        <a:bodyPr/>
        <a:lstStyle/>
        <a:p>
          <a:pPr rtl="1"/>
          <a:endParaRPr lang="fa-IR"/>
        </a:p>
      </dgm:t>
    </dgm:pt>
    <dgm:pt modelId="{057D97B5-1A8E-4342-8A22-2717002199BB}">
      <dgm:prSet phldrT="[Text]" custT="1"/>
      <dgm:spPr/>
      <dgm:t>
        <a:bodyPr/>
        <a:lstStyle/>
        <a:p>
          <a:pPr rtl="1"/>
          <a:r>
            <a:rPr lang="fa-IR" sz="2400" dirty="0" smtClean="0"/>
            <a:t>مزمن</a:t>
          </a:r>
          <a:r>
            <a:rPr lang="fa-IR" sz="2200" dirty="0" smtClean="0"/>
            <a:t> </a:t>
          </a:r>
        </a:p>
        <a:p>
          <a:pPr rtl="1"/>
          <a:r>
            <a:rPr lang="fa-IR" sz="2200" dirty="0" smtClean="0"/>
            <a:t>(آب مروارید، بیماریِ قلبی ـ عروقی، سرطان)</a:t>
          </a:r>
          <a:endParaRPr lang="fa-IR" sz="2200" dirty="0"/>
        </a:p>
      </dgm:t>
    </dgm:pt>
    <dgm:pt modelId="{55B9B180-2454-4C34-AA1F-E710B870D1FD}" type="parTrans" cxnId="{B34C0EAD-3549-4218-A4B2-A1EF993F3D9C}">
      <dgm:prSet/>
      <dgm:spPr/>
      <dgm:t>
        <a:bodyPr/>
        <a:lstStyle/>
        <a:p>
          <a:pPr rtl="1"/>
          <a:endParaRPr lang="fa-IR"/>
        </a:p>
      </dgm:t>
    </dgm:pt>
    <dgm:pt modelId="{AFF0A25F-4A2B-4908-8C2D-D74E28A58A52}" type="sibTrans" cxnId="{B34C0EAD-3549-4218-A4B2-A1EF993F3D9C}">
      <dgm:prSet/>
      <dgm:spPr/>
      <dgm:t>
        <a:bodyPr/>
        <a:lstStyle/>
        <a:p>
          <a:pPr rtl="1"/>
          <a:endParaRPr lang="fa-IR"/>
        </a:p>
      </dgm:t>
    </dgm:pt>
    <dgm:pt modelId="{ADB1CE47-363F-448B-B7FD-947CFC0BAFEA}">
      <dgm:prSet phldrT="[Text]" custT="1"/>
      <dgm:spPr/>
      <dgm:t>
        <a:bodyPr/>
        <a:lstStyle/>
        <a:p>
          <a:pPr rtl="1"/>
          <a:r>
            <a:rPr lang="fa-IR" sz="2400" dirty="0" smtClean="0"/>
            <a:t>حاد (تهوع، استفراغ، اسهال، سوختگی)</a:t>
          </a:r>
          <a:endParaRPr lang="fa-IR" sz="2400" dirty="0"/>
        </a:p>
      </dgm:t>
    </dgm:pt>
    <dgm:pt modelId="{5AB082CE-F04F-48A8-B05A-926F2194D9FA}" type="parTrans" cxnId="{3C0000E2-2A85-4934-9F88-BA1CACEB4F1A}">
      <dgm:prSet/>
      <dgm:spPr/>
      <dgm:t>
        <a:bodyPr/>
        <a:lstStyle/>
        <a:p>
          <a:pPr rtl="1"/>
          <a:endParaRPr lang="fa-IR"/>
        </a:p>
      </dgm:t>
    </dgm:pt>
    <dgm:pt modelId="{3299B193-4481-4270-82D1-6D04F982F26E}" type="sibTrans" cxnId="{3C0000E2-2A85-4934-9F88-BA1CACEB4F1A}">
      <dgm:prSet/>
      <dgm:spPr/>
      <dgm:t>
        <a:bodyPr/>
        <a:lstStyle/>
        <a:p>
          <a:pPr rtl="1"/>
          <a:endParaRPr lang="fa-IR"/>
        </a:p>
      </dgm:t>
    </dgm:pt>
    <dgm:pt modelId="{7250104F-7233-4178-BC41-CADC556F0467}">
      <dgm:prSet phldrT="[Text]" custT="1"/>
      <dgm:spPr/>
      <dgm:t>
        <a:bodyPr/>
        <a:lstStyle/>
        <a:p>
          <a:pPr rtl="1"/>
          <a:r>
            <a:rPr lang="fa-IR" sz="2800" dirty="0" smtClean="0"/>
            <a:t>زودرس</a:t>
          </a:r>
          <a:endParaRPr lang="fa-IR" sz="2800" dirty="0"/>
        </a:p>
      </dgm:t>
    </dgm:pt>
    <dgm:pt modelId="{213AF395-7A62-4ECB-A0E0-B75D36E2A155}" type="parTrans" cxnId="{D2972AD3-C5EA-433B-B3F9-1596BC53FE11}">
      <dgm:prSet/>
      <dgm:spPr/>
      <dgm:t>
        <a:bodyPr/>
        <a:lstStyle/>
        <a:p>
          <a:pPr rtl="1"/>
          <a:endParaRPr lang="fa-IR"/>
        </a:p>
      </dgm:t>
    </dgm:pt>
    <dgm:pt modelId="{9DA8EFA9-A5B6-4DBD-A48A-1E6EDEE3C47F}" type="sibTrans" cxnId="{D2972AD3-C5EA-433B-B3F9-1596BC53FE11}">
      <dgm:prSet/>
      <dgm:spPr/>
      <dgm:t>
        <a:bodyPr/>
        <a:lstStyle/>
        <a:p>
          <a:pPr rtl="1"/>
          <a:endParaRPr lang="fa-IR"/>
        </a:p>
      </dgm:t>
    </dgm:pt>
    <dgm:pt modelId="{A604EFC9-FB71-4018-AB1A-D3EFFE3DBB93}">
      <dgm:prSet phldrT="[Text]" custT="1"/>
      <dgm:spPr/>
      <dgm:t>
        <a:bodyPr/>
        <a:lstStyle/>
        <a:p>
          <a:pPr rtl="1"/>
          <a:r>
            <a:rPr lang="fa-IR" sz="2800" dirty="0" smtClean="0"/>
            <a:t>دیررس (تأخیری)</a:t>
          </a:r>
          <a:endParaRPr lang="fa-IR" sz="2800" dirty="0"/>
        </a:p>
      </dgm:t>
    </dgm:pt>
    <dgm:pt modelId="{4A639384-DF85-4D8B-B050-52923AA37D0D}" type="sibTrans" cxnId="{1DD2DDF0-6A46-4CE9-8EB5-CE03AE27E8E7}">
      <dgm:prSet/>
      <dgm:spPr/>
      <dgm:t>
        <a:bodyPr/>
        <a:lstStyle/>
        <a:p>
          <a:pPr rtl="1"/>
          <a:endParaRPr lang="fa-IR"/>
        </a:p>
      </dgm:t>
    </dgm:pt>
    <dgm:pt modelId="{305F21DD-422D-4C59-BFBF-65DE35FABB00}" type="parTrans" cxnId="{1DD2DDF0-6A46-4CE9-8EB5-CE03AE27E8E7}">
      <dgm:prSet/>
      <dgm:spPr/>
      <dgm:t>
        <a:bodyPr/>
        <a:lstStyle/>
        <a:p>
          <a:pPr rtl="1"/>
          <a:endParaRPr lang="fa-IR"/>
        </a:p>
      </dgm:t>
    </dgm:pt>
    <dgm:pt modelId="{D331DB40-EA92-41F6-B360-2CB984665A56}" type="pres">
      <dgm:prSet presAssocID="{D7FF3A6F-E1E8-4038-8B29-B6BA8D5023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CAB8AAC8-7AAE-4BD8-815D-8ABA729E67BB}" type="pres">
      <dgm:prSet presAssocID="{0FA39B7C-0F15-4A19-A9E1-5B880A675BC8}" presName="vertOne" presStyleCnt="0"/>
      <dgm:spPr/>
    </dgm:pt>
    <dgm:pt modelId="{761DE174-A0AC-4A19-BBD0-AF6CF9470EFB}" type="pres">
      <dgm:prSet presAssocID="{0FA39B7C-0F15-4A19-A9E1-5B880A675BC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7A666A-91B6-4F9F-ADC8-D07AA86C8FA5}" type="pres">
      <dgm:prSet presAssocID="{0FA39B7C-0F15-4A19-A9E1-5B880A675BC8}" presName="parTransOne" presStyleCnt="0"/>
      <dgm:spPr/>
    </dgm:pt>
    <dgm:pt modelId="{29E27F2C-F067-47A8-A18F-9AB78EC96447}" type="pres">
      <dgm:prSet presAssocID="{0FA39B7C-0F15-4A19-A9E1-5B880A675BC8}" presName="horzOne" presStyleCnt="0"/>
      <dgm:spPr/>
    </dgm:pt>
    <dgm:pt modelId="{3033EF8A-9BF0-4B1E-ADD7-BDB9225FC73B}" type="pres">
      <dgm:prSet presAssocID="{057D97B5-1A8E-4342-8A22-2717002199BB}" presName="vertTwo" presStyleCnt="0"/>
      <dgm:spPr/>
    </dgm:pt>
    <dgm:pt modelId="{A262687B-9145-4FED-8C12-DDF97DD35451}" type="pres">
      <dgm:prSet presAssocID="{057D97B5-1A8E-4342-8A22-2717002199BB}" presName="txTwo" presStyleLbl="node2" presStyleIdx="0" presStyleCnt="2" custScaleX="1510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C63455-CC97-4673-8AD5-5D1E6757FAF6}" type="pres">
      <dgm:prSet presAssocID="{057D97B5-1A8E-4342-8A22-2717002199BB}" presName="parTransTwo" presStyleCnt="0"/>
      <dgm:spPr/>
    </dgm:pt>
    <dgm:pt modelId="{03FF7DD1-E400-41D6-9065-ADB8AAB8017B}" type="pres">
      <dgm:prSet presAssocID="{057D97B5-1A8E-4342-8A22-2717002199BB}" presName="horzTwo" presStyleCnt="0"/>
      <dgm:spPr/>
    </dgm:pt>
    <dgm:pt modelId="{2D2814CD-FF4B-450C-A7EA-C7643002C693}" type="pres">
      <dgm:prSet presAssocID="{7250104F-7233-4178-BC41-CADC556F0467}" presName="vertThree" presStyleCnt="0"/>
      <dgm:spPr/>
    </dgm:pt>
    <dgm:pt modelId="{1B8BDF14-D4F3-4C38-87A6-62F22FA02D3C}" type="pres">
      <dgm:prSet presAssocID="{7250104F-7233-4178-BC41-CADC556F046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7D64C9-EAF6-4FA3-B505-1EC54B89FA00}" type="pres">
      <dgm:prSet presAssocID="{7250104F-7233-4178-BC41-CADC556F0467}" presName="horzThree" presStyleCnt="0"/>
      <dgm:spPr/>
    </dgm:pt>
    <dgm:pt modelId="{90B141EF-9468-4CC6-99A2-C829C9E53044}" type="pres">
      <dgm:prSet presAssocID="{AFF0A25F-4A2B-4908-8C2D-D74E28A58A52}" presName="sibSpaceTwo" presStyleCnt="0"/>
      <dgm:spPr/>
    </dgm:pt>
    <dgm:pt modelId="{1BA17E52-ED37-4B99-B8BA-84D1307DB1E6}" type="pres">
      <dgm:prSet presAssocID="{ADB1CE47-363F-448B-B7FD-947CFC0BAFEA}" presName="vertTwo" presStyleCnt="0"/>
      <dgm:spPr/>
    </dgm:pt>
    <dgm:pt modelId="{0B94B23D-6C78-44EE-A109-938B58B597C0}" type="pres">
      <dgm:prSet presAssocID="{ADB1CE47-363F-448B-B7FD-947CFC0BAF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8A4E0A-AA4A-4160-924A-ECAABEC24E8D}" type="pres">
      <dgm:prSet presAssocID="{ADB1CE47-363F-448B-B7FD-947CFC0BAFEA}" presName="parTransTwo" presStyleCnt="0"/>
      <dgm:spPr/>
    </dgm:pt>
    <dgm:pt modelId="{4F776D17-4DC8-440F-ABB9-44B0EC123F02}" type="pres">
      <dgm:prSet presAssocID="{ADB1CE47-363F-448B-B7FD-947CFC0BAFEA}" presName="horzTwo" presStyleCnt="0"/>
      <dgm:spPr/>
    </dgm:pt>
    <dgm:pt modelId="{36FCF6AB-BB2C-4547-9331-AB0C44B18296}" type="pres">
      <dgm:prSet presAssocID="{A604EFC9-FB71-4018-AB1A-D3EFFE3DBB93}" presName="vertThree" presStyleCnt="0"/>
      <dgm:spPr/>
    </dgm:pt>
    <dgm:pt modelId="{3ED3F9AC-1AE1-47B5-A6C5-03A4812717F1}" type="pres">
      <dgm:prSet presAssocID="{A604EFC9-FB71-4018-AB1A-D3EFFE3DBB9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2E1C2E-D905-4E7F-8813-86500558FC0E}" type="pres">
      <dgm:prSet presAssocID="{A604EFC9-FB71-4018-AB1A-D3EFFE3DBB93}" presName="horzThree" presStyleCnt="0"/>
      <dgm:spPr/>
    </dgm:pt>
  </dgm:ptLst>
  <dgm:cxnLst>
    <dgm:cxn modelId="{1860E45F-AA99-4444-A0D0-B3AEB2243001}" type="presOf" srcId="{D7FF3A6F-E1E8-4038-8B29-B6BA8D502394}" destId="{D331DB40-EA92-41F6-B360-2CB984665A56}" srcOrd="0" destOrd="0" presId="urn:microsoft.com/office/officeart/2005/8/layout/hierarchy4"/>
    <dgm:cxn modelId="{3C0000E2-2A85-4934-9F88-BA1CACEB4F1A}" srcId="{0FA39B7C-0F15-4A19-A9E1-5B880A675BC8}" destId="{ADB1CE47-363F-448B-B7FD-947CFC0BAFEA}" srcOrd="1" destOrd="0" parTransId="{5AB082CE-F04F-48A8-B05A-926F2194D9FA}" sibTransId="{3299B193-4481-4270-82D1-6D04F982F26E}"/>
    <dgm:cxn modelId="{B34C0EAD-3549-4218-A4B2-A1EF993F3D9C}" srcId="{0FA39B7C-0F15-4A19-A9E1-5B880A675BC8}" destId="{057D97B5-1A8E-4342-8A22-2717002199BB}" srcOrd="0" destOrd="0" parTransId="{55B9B180-2454-4C34-AA1F-E710B870D1FD}" sibTransId="{AFF0A25F-4A2B-4908-8C2D-D74E28A58A52}"/>
    <dgm:cxn modelId="{1DD2DDF0-6A46-4CE9-8EB5-CE03AE27E8E7}" srcId="{ADB1CE47-363F-448B-B7FD-947CFC0BAFEA}" destId="{A604EFC9-FB71-4018-AB1A-D3EFFE3DBB93}" srcOrd="0" destOrd="0" parTransId="{305F21DD-422D-4C59-BFBF-65DE35FABB00}" sibTransId="{4A639384-DF85-4D8B-B050-52923AA37D0D}"/>
    <dgm:cxn modelId="{9B8564CB-C2AB-45A9-B487-D2761F7CE2FD}" type="presOf" srcId="{ADB1CE47-363F-448B-B7FD-947CFC0BAFEA}" destId="{0B94B23D-6C78-44EE-A109-938B58B597C0}" srcOrd="0" destOrd="0" presId="urn:microsoft.com/office/officeart/2005/8/layout/hierarchy4"/>
    <dgm:cxn modelId="{57609E64-6BFA-4C9B-89D9-DC9AB7755188}" type="presOf" srcId="{0FA39B7C-0F15-4A19-A9E1-5B880A675BC8}" destId="{761DE174-A0AC-4A19-BBD0-AF6CF9470EFB}" srcOrd="0" destOrd="0" presId="urn:microsoft.com/office/officeart/2005/8/layout/hierarchy4"/>
    <dgm:cxn modelId="{6FEE12DB-2A69-4845-BF73-0562760E6EDE}" type="presOf" srcId="{A604EFC9-FB71-4018-AB1A-D3EFFE3DBB93}" destId="{3ED3F9AC-1AE1-47B5-A6C5-03A4812717F1}" srcOrd="0" destOrd="0" presId="urn:microsoft.com/office/officeart/2005/8/layout/hierarchy4"/>
    <dgm:cxn modelId="{BF4A66DF-1FEE-4951-90E0-561936C18AD6}" type="presOf" srcId="{057D97B5-1A8E-4342-8A22-2717002199BB}" destId="{A262687B-9145-4FED-8C12-DDF97DD35451}" srcOrd="0" destOrd="0" presId="urn:microsoft.com/office/officeart/2005/8/layout/hierarchy4"/>
    <dgm:cxn modelId="{49EE69B6-3318-4DE7-B56D-75FD47878C48}" srcId="{D7FF3A6F-E1E8-4038-8B29-B6BA8D502394}" destId="{0FA39B7C-0F15-4A19-A9E1-5B880A675BC8}" srcOrd="0" destOrd="0" parTransId="{0603B810-54D6-46E6-9B54-F07093F52036}" sibTransId="{6995C441-1746-4558-9899-2DF110E27FDB}"/>
    <dgm:cxn modelId="{D2972AD3-C5EA-433B-B3F9-1596BC53FE11}" srcId="{057D97B5-1A8E-4342-8A22-2717002199BB}" destId="{7250104F-7233-4178-BC41-CADC556F0467}" srcOrd="0" destOrd="0" parTransId="{213AF395-7A62-4ECB-A0E0-B75D36E2A155}" sibTransId="{9DA8EFA9-A5B6-4DBD-A48A-1E6EDEE3C47F}"/>
    <dgm:cxn modelId="{DBD03D32-D2AD-4327-AD6C-300AE4EE6887}" type="presOf" srcId="{7250104F-7233-4178-BC41-CADC556F0467}" destId="{1B8BDF14-D4F3-4C38-87A6-62F22FA02D3C}" srcOrd="0" destOrd="0" presId="urn:microsoft.com/office/officeart/2005/8/layout/hierarchy4"/>
    <dgm:cxn modelId="{7B3405A9-CB42-48E8-B132-823F6BC9540C}" type="presParOf" srcId="{D331DB40-EA92-41F6-B360-2CB984665A56}" destId="{CAB8AAC8-7AAE-4BD8-815D-8ABA729E67BB}" srcOrd="0" destOrd="0" presId="urn:microsoft.com/office/officeart/2005/8/layout/hierarchy4"/>
    <dgm:cxn modelId="{A61CAF58-C410-4385-ADC8-B57BF49CC455}" type="presParOf" srcId="{CAB8AAC8-7AAE-4BD8-815D-8ABA729E67BB}" destId="{761DE174-A0AC-4A19-BBD0-AF6CF9470EFB}" srcOrd="0" destOrd="0" presId="urn:microsoft.com/office/officeart/2005/8/layout/hierarchy4"/>
    <dgm:cxn modelId="{C9EA99BE-5C9E-465D-9987-CE47C006DE9B}" type="presParOf" srcId="{CAB8AAC8-7AAE-4BD8-815D-8ABA729E67BB}" destId="{F07A666A-91B6-4F9F-ADC8-D07AA86C8FA5}" srcOrd="1" destOrd="0" presId="urn:microsoft.com/office/officeart/2005/8/layout/hierarchy4"/>
    <dgm:cxn modelId="{A385D44B-8054-431A-9ABC-0CB6BABA3501}" type="presParOf" srcId="{CAB8AAC8-7AAE-4BD8-815D-8ABA729E67BB}" destId="{29E27F2C-F067-47A8-A18F-9AB78EC96447}" srcOrd="2" destOrd="0" presId="urn:microsoft.com/office/officeart/2005/8/layout/hierarchy4"/>
    <dgm:cxn modelId="{08894E95-43B5-4F90-8A54-BE165BC5F7A8}" type="presParOf" srcId="{29E27F2C-F067-47A8-A18F-9AB78EC96447}" destId="{3033EF8A-9BF0-4B1E-ADD7-BDB9225FC73B}" srcOrd="0" destOrd="0" presId="urn:microsoft.com/office/officeart/2005/8/layout/hierarchy4"/>
    <dgm:cxn modelId="{B03050C7-33A6-4D73-91EB-0C8ADE161B2A}" type="presParOf" srcId="{3033EF8A-9BF0-4B1E-ADD7-BDB9225FC73B}" destId="{A262687B-9145-4FED-8C12-DDF97DD35451}" srcOrd="0" destOrd="0" presId="urn:microsoft.com/office/officeart/2005/8/layout/hierarchy4"/>
    <dgm:cxn modelId="{517807FC-BF72-4139-A91E-AABE3E710689}" type="presParOf" srcId="{3033EF8A-9BF0-4B1E-ADD7-BDB9225FC73B}" destId="{C3C63455-CC97-4673-8AD5-5D1E6757FAF6}" srcOrd="1" destOrd="0" presId="urn:microsoft.com/office/officeart/2005/8/layout/hierarchy4"/>
    <dgm:cxn modelId="{DD5FCA13-7E85-4F2E-B46C-701C3ABA83F8}" type="presParOf" srcId="{3033EF8A-9BF0-4B1E-ADD7-BDB9225FC73B}" destId="{03FF7DD1-E400-41D6-9065-ADB8AAB8017B}" srcOrd="2" destOrd="0" presId="urn:microsoft.com/office/officeart/2005/8/layout/hierarchy4"/>
    <dgm:cxn modelId="{A569C5F9-6B8E-435F-A4B1-B824A36ABB40}" type="presParOf" srcId="{03FF7DD1-E400-41D6-9065-ADB8AAB8017B}" destId="{2D2814CD-FF4B-450C-A7EA-C7643002C693}" srcOrd="0" destOrd="0" presId="urn:microsoft.com/office/officeart/2005/8/layout/hierarchy4"/>
    <dgm:cxn modelId="{DB77DBA4-50AC-4F42-BC25-6A3EEE410A8A}" type="presParOf" srcId="{2D2814CD-FF4B-450C-A7EA-C7643002C693}" destId="{1B8BDF14-D4F3-4C38-87A6-62F22FA02D3C}" srcOrd="0" destOrd="0" presId="urn:microsoft.com/office/officeart/2005/8/layout/hierarchy4"/>
    <dgm:cxn modelId="{39E8E1C5-22CB-46D8-8583-62A75122088B}" type="presParOf" srcId="{2D2814CD-FF4B-450C-A7EA-C7643002C693}" destId="{627D64C9-EAF6-4FA3-B505-1EC54B89FA00}" srcOrd="1" destOrd="0" presId="urn:microsoft.com/office/officeart/2005/8/layout/hierarchy4"/>
    <dgm:cxn modelId="{174722E1-9A21-4895-956C-3314B4A7D300}" type="presParOf" srcId="{29E27F2C-F067-47A8-A18F-9AB78EC96447}" destId="{90B141EF-9468-4CC6-99A2-C829C9E53044}" srcOrd="1" destOrd="0" presId="urn:microsoft.com/office/officeart/2005/8/layout/hierarchy4"/>
    <dgm:cxn modelId="{7839B53E-FD17-46E0-BCD3-50B7728FB63F}" type="presParOf" srcId="{29E27F2C-F067-47A8-A18F-9AB78EC96447}" destId="{1BA17E52-ED37-4B99-B8BA-84D1307DB1E6}" srcOrd="2" destOrd="0" presId="urn:microsoft.com/office/officeart/2005/8/layout/hierarchy4"/>
    <dgm:cxn modelId="{D2A8D641-7595-45B0-8BB8-5917D1ED87F4}" type="presParOf" srcId="{1BA17E52-ED37-4B99-B8BA-84D1307DB1E6}" destId="{0B94B23D-6C78-44EE-A109-938B58B597C0}" srcOrd="0" destOrd="0" presId="urn:microsoft.com/office/officeart/2005/8/layout/hierarchy4"/>
    <dgm:cxn modelId="{75E09179-2F04-4A54-8C41-A5EB9C93C233}" type="presParOf" srcId="{1BA17E52-ED37-4B99-B8BA-84D1307DB1E6}" destId="{FA8A4E0A-AA4A-4160-924A-ECAABEC24E8D}" srcOrd="1" destOrd="0" presId="urn:microsoft.com/office/officeart/2005/8/layout/hierarchy4"/>
    <dgm:cxn modelId="{135EC11E-8EAA-4A06-BDE9-A17A106A2E29}" type="presParOf" srcId="{1BA17E52-ED37-4B99-B8BA-84D1307DB1E6}" destId="{4F776D17-4DC8-440F-ABB9-44B0EC123F02}" srcOrd="2" destOrd="0" presId="urn:microsoft.com/office/officeart/2005/8/layout/hierarchy4"/>
    <dgm:cxn modelId="{EBAA49CC-93A1-4F02-B697-8E00DBB486CB}" type="presParOf" srcId="{4F776D17-4DC8-440F-ABB9-44B0EC123F02}" destId="{36FCF6AB-BB2C-4547-9331-AB0C44B18296}" srcOrd="0" destOrd="0" presId="urn:microsoft.com/office/officeart/2005/8/layout/hierarchy4"/>
    <dgm:cxn modelId="{8FC20A0F-AC44-472B-9949-88C92976CAA3}" type="presParOf" srcId="{36FCF6AB-BB2C-4547-9331-AB0C44B18296}" destId="{3ED3F9AC-1AE1-47B5-A6C5-03A4812717F1}" srcOrd="0" destOrd="0" presId="urn:microsoft.com/office/officeart/2005/8/layout/hierarchy4"/>
    <dgm:cxn modelId="{4F7C8CFA-54D7-402F-97B9-A5E5CA85871B}" type="presParOf" srcId="{36FCF6AB-BB2C-4547-9331-AB0C44B18296}" destId="{BA2E1C2E-D905-4E7F-8813-86500558FC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D4BF02-2B85-48F4-B19F-ACE717B353A9}" type="doc">
      <dgm:prSet loTypeId="urn:microsoft.com/office/officeart/2005/8/layout/arrow2" loCatId="process" qsTypeId="urn:microsoft.com/office/officeart/2005/8/quickstyle/3d1" qsCatId="3D" csTypeId="urn:microsoft.com/office/officeart/2005/8/colors/colorful1#1" csCatId="colorful" phldr="1"/>
      <dgm:spPr/>
    </dgm:pt>
    <dgm:pt modelId="{82A9333A-9388-4654-BA69-BDDF5BE969FB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rgbClr val="FF0000"/>
              </a:solidFill>
            </a:rPr>
            <a:t>فاز نهفتگی</a:t>
          </a:r>
        </a:p>
        <a:p>
          <a:pPr algn="r" rtl="1">
            <a:spcAft>
              <a:spcPts val="0"/>
            </a:spcAft>
          </a:pPr>
          <a:r>
            <a:rPr lang="fa-IR" sz="2400" dirty="0" smtClean="0"/>
            <a:t>  ـ بدون نشانه</a:t>
          </a:r>
          <a:endParaRPr lang="fa-IR" sz="2400" dirty="0"/>
        </a:p>
      </dgm:t>
    </dgm:pt>
    <dgm:pt modelId="{E098B465-E668-468A-8881-45303AFD3C99}" type="parTrans" cxnId="{967BBEE8-3B71-432B-AFA8-BD75F91F7FF5}">
      <dgm:prSet/>
      <dgm:spPr/>
      <dgm:t>
        <a:bodyPr/>
        <a:lstStyle/>
        <a:p>
          <a:pPr rtl="1"/>
          <a:endParaRPr lang="fa-IR"/>
        </a:p>
      </dgm:t>
    </dgm:pt>
    <dgm:pt modelId="{535DC19E-2485-4F5B-B759-4327F00C4463}" type="sibTrans" cxnId="{967BBEE8-3B71-432B-AFA8-BD75F91F7FF5}">
      <dgm:prSet/>
      <dgm:spPr/>
      <dgm:t>
        <a:bodyPr/>
        <a:lstStyle/>
        <a:p>
          <a:pPr rtl="1"/>
          <a:endParaRPr lang="fa-IR"/>
        </a:p>
      </dgm:t>
    </dgm:pt>
    <dgm:pt modelId="{4376BBE2-833A-4684-99E0-0086437C8DC2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بیماریِ آشکار</a:t>
          </a:r>
        </a:p>
        <a:p>
          <a:pPr algn="r" rtl="1">
            <a:spcAft>
              <a:spcPts val="0"/>
            </a:spcAft>
          </a:pPr>
          <a:r>
            <a:rPr lang="fa-IR" sz="2400" dirty="0" smtClean="0"/>
            <a:t>   ـ </a:t>
          </a:r>
          <a:r>
            <a:rPr lang="fa-IR" sz="2000" dirty="0" smtClean="0"/>
            <a:t>سندروم دستگاه خون‏ساز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   ـ سندروم دستگاه گوارش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   ـ سندروم قلبی ـ عروقی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   ـ سندروم دستگاه اعصاب مرکزی</a:t>
          </a:r>
          <a:endParaRPr lang="fa-IR" sz="2000" dirty="0"/>
        </a:p>
      </dgm:t>
    </dgm:pt>
    <dgm:pt modelId="{13D00BE0-6B7D-4E6F-B173-4AB5C670ED56}" type="parTrans" cxnId="{8850BC41-C47E-4E30-9CFD-EFFEABCE09AB}">
      <dgm:prSet/>
      <dgm:spPr/>
      <dgm:t>
        <a:bodyPr/>
        <a:lstStyle/>
        <a:p>
          <a:pPr rtl="1"/>
          <a:endParaRPr lang="fa-IR"/>
        </a:p>
      </dgm:t>
    </dgm:pt>
    <dgm:pt modelId="{6E2D7874-4192-4B82-B0B5-51BC52E5A47E}" type="sibTrans" cxnId="{8850BC41-C47E-4E30-9CFD-EFFEABCE09AB}">
      <dgm:prSet/>
      <dgm:spPr/>
      <dgm:t>
        <a:bodyPr/>
        <a:lstStyle/>
        <a:p>
          <a:pPr rtl="1"/>
          <a:endParaRPr lang="fa-IR"/>
        </a:p>
      </dgm:t>
    </dgm:pt>
    <dgm:pt modelId="{C85C70A2-7D1B-4BA0-9C0B-B91858966992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chemeClr val="tx2">
                  <a:lumMod val="75000"/>
                </a:schemeClr>
              </a:solidFill>
            </a:rPr>
            <a:t>مرگ یا بقا</a:t>
          </a:r>
          <a:endParaRPr lang="fa-IR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12C7314-25A9-457C-A3AE-70AED1D07856}" type="parTrans" cxnId="{534C7C72-3AFB-4B5E-AF05-3E0F6A479C70}">
      <dgm:prSet/>
      <dgm:spPr/>
      <dgm:t>
        <a:bodyPr/>
        <a:lstStyle/>
        <a:p>
          <a:pPr rtl="1"/>
          <a:endParaRPr lang="fa-IR"/>
        </a:p>
      </dgm:t>
    </dgm:pt>
    <dgm:pt modelId="{5CD402BB-FC1D-479C-87E5-926E3DC35F88}" type="sibTrans" cxnId="{534C7C72-3AFB-4B5E-AF05-3E0F6A479C70}">
      <dgm:prSet/>
      <dgm:spPr/>
      <dgm:t>
        <a:bodyPr/>
        <a:lstStyle/>
        <a:p>
          <a:pPr rtl="1"/>
          <a:endParaRPr lang="fa-IR"/>
        </a:p>
      </dgm:t>
    </dgm:pt>
    <dgm:pt modelId="{5C0D43FA-CABA-40E9-93DC-FF8BE951885D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chemeClr val="accent2">
                  <a:lumMod val="75000"/>
                </a:schemeClr>
              </a:solidFill>
            </a:rPr>
            <a:t>فاز ابتدایی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بی‏اشتهایی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تهوع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استفراغ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اسهال</a:t>
          </a:r>
          <a:endParaRPr lang="fa-IR" sz="2400" dirty="0"/>
        </a:p>
      </dgm:t>
    </dgm:pt>
    <dgm:pt modelId="{163D2134-EF38-4A8E-AED0-0CDE3A1FD66A}" type="sibTrans" cxnId="{8292BE8F-75AA-4592-8DC2-327DC93DB76F}">
      <dgm:prSet/>
      <dgm:spPr/>
      <dgm:t>
        <a:bodyPr/>
        <a:lstStyle/>
        <a:p>
          <a:pPr rtl="1"/>
          <a:endParaRPr lang="fa-IR"/>
        </a:p>
      </dgm:t>
    </dgm:pt>
    <dgm:pt modelId="{3B24C5F3-0400-440B-852C-576BDE5B332A}" type="parTrans" cxnId="{8292BE8F-75AA-4592-8DC2-327DC93DB76F}">
      <dgm:prSet/>
      <dgm:spPr/>
      <dgm:t>
        <a:bodyPr/>
        <a:lstStyle/>
        <a:p>
          <a:pPr rtl="1"/>
          <a:endParaRPr lang="fa-IR"/>
        </a:p>
      </dgm:t>
    </dgm:pt>
    <dgm:pt modelId="{950BF670-13E1-4678-9FB8-FA98030AD1F3}" type="pres">
      <dgm:prSet presAssocID="{E9D4BF02-2B85-48F4-B19F-ACE717B353A9}" presName="arrowDiagram" presStyleCnt="0">
        <dgm:presLayoutVars>
          <dgm:chMax val="5"/>
          <dgm:dir/>
          <dgm:resizeHandles val="exact"/>
        </dgm:presLayoutVars>
      </dgm:prSet>
      <dgm:spPr/>
    </dgm:pt>
    <dgm:pt modelId="{856D31F5-5B56-48D7-BE97-904B658A9BBB}" type="pres">
      <dgm:prSet presAssocID="{E9D4BF02-2B85-48F4-B19F-ACE717B353A9}" presName="arrow" presStyleLbl="bgShp" presStyleIdx="0" presStyleCnt="1"/>
      <dgm:spPr/>
    </dgm:pt>
    <dgm:pt modelId="{7765081C-4C27-439D-A96A-36F4E43FBD52}" type="pres">
      <dgm:prSet presAssocID="{E9D4BF02-2B85-48F4-B19F-ACE717B353A9}" presName="arrowDiagram4" presStyleCnt="0"/>
      <dgm:spPr/>
    </dgm:pt>
    <dgm:pt modelId="{604D1D78-DAF9-4DE4-A1FA-EA38C5041925}" type="pres">
      <dgm:prSet presAssocID="{5C0D43FA-CABA-40E9-93DC-FF8BE951885D}" presName="bullet4a" presStyleLbl="node1" presStyleIdx="0" presStyleCnt="4"/>
      <dgm:spPr/>
    </dgm:pt>
    <dgm:pt modelId="{CD631961-6EFC-44F3-B6BC-60F40A17ED9F}" type="pres">
      <dgm:prSet presAssocID="{5C0D43FA-CABA-40E9-93DC-FF8BE951885D}" presName="textBox4a" presStyleLbl="revTx" presStyleIdx="0" presStyleCnt="4" custAng="19236718" custScaleX="101036" custScaleY="166816" custLinFactNeighborX="10593" custLinFactNeighborY="208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C0693E-B7B9-4DF5-A4FD-F6B2DDC6351A}" type="pres">
      <dgm:prSet presAssocID="{82A9333A-9388-4654-BA69-BDDF5BE969FB}" presName="bullet4b" presStyleLbl="node1" presStyleIdx="1" presStyleCnt="4"/>
      <dgm:spPr/>
    </dgm:pt>
    <dgm:pt modelId="{DA863965-BAF9-45A0-9D25-12C3D06F4BB0}" type="pres">
      <dgm:prSet presAssocID="{82A9333A-9388-4654-BA69-BDDF5BE969FB}" presName="textBox4b" presStyleLbl="revTx" presStyleIdx="1" presStyleCnt="4" custAng="2957370" custScaleX="99999" custScaleY="50549" custLinFactX="-15616" custLinFactNeighborX="-100000" custLinFactNeighborY="-793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C83924-F6F8-4ED9-92D0-FAEF42A127D6}" type="pres">
      <dgm:prSet presAssocID="{4376BBE2-833A-4684-99E0-0086437C8DC2}" presName="bullet4c" presStyleLbl="node1" presStyleIdx="2" presStyleCnt="4"/>
      <dgm:spPr/>
    </dgm:pt>
    <dgm:pt modelId="{2C2E9EA3-D551-4D60-9280-9C7C9F932211}" type="pres">
      <dgm:prSet presAssocID="{4376BBE2-833A-4684-99E0-0086437C8DC2}" presName="textBox4c" presStyleLbl="revTx" presStyleIdx="2" presStyleCnt="4" custAng="20532197" custScaleX="180953" custScaleY="68988" custLinFactNeighborX="-23809" custLinFactNeighborY="-115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0CD648-EAA8-426A-B9BD-63F6B66D37DD}" type="pres">
      <dgm:prSet presAssocID="{C85C70A2-7D1B-4BA0-9C0B-B91858966992}" presName="bullet4d" presStyleLbl="node1" presStyleIdx="3" presStyleCnt="4"/>
      <dgm:spPr/>
    </dgm:pt>
    <dgm:pt modelId="{D1BAB9C4-F168-4204-B6F0-DC852F59A6D3}" type="pres">
      <dgm:prSet presAssocID="{C85C70A2-7D1B-4BA0-9C0B-B91858966992}" presName="textBox4d" presStyleLbl="revTx" presStyleIdx="3" presStyleCnt="4" custAng="20787317" custScaleX="140769" custScaleY="18820" custLinFactNeighborX="-75511" custLinFactNeighborY="-676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20DD4D6-B358-4963-B647-50450014A253}" type="presOf" srcId="{4376BBE2-833A-4684-99E0-0086437C8DC2}" destId="{2C2E9EA3-D551-4D60-9280-9C7C9F932211}" srcOrd="0" destOrd="0" presId="urn:microsoft.com/office/officeart/2005/8/layout/arrow2"/>
    <dgm:cxn modelId="{A2818593-84BA-454B-B2A2-060BEF81B080}" type="presOf" srcId="{C85C70A2-7D1B-4BA0-9C0B-B91858966992}" destId="{D1BAB9C4-F168-4204-B6F0-DC852F59A6D3}" srcOrd="0" destOrd="0" presId="urn:microsoft.com/office/officeart/2005/8/layout/arrow2"/>
    <dgm:cxn modelId="{967BBEE8-3B71-432B-AFA8-BD75F91F7FF5}" srcId="{E9D4BF02-2B85-48F4-B19F-ACE717B353A9}" destId="{82A9333A-9388-4654-BA69-BDDF5BE969FB}" srcOrd="1" destOrd="0" parTransId="{E098B465-E668-468A-8881-45303AFD3C99}" sibTransId="{535DC19E-2485-4F5B-B759-4327F00C4463}"/>
    <dgm:cxn modelId="{02D56ED8-B301-4D81-927F-BCECEAD6EB0E}" type="presOf" srcId="{82A9333A-9388-4654-BA69-BDDF5BE969FB}" destId="{DA863965-BAF9-45A0-9D25-12C3D06F4BB0}" srcOrd="0" destOrd="0" presId="urn:microsoft.com/office/officeart/2005/8/layout/arrow2"/>
    <dgm:cxn modelId="{534C7C72-3AFB-4B5E-AF05-3E0F6A479C70}" srcId="{E9D4BF02-2B85-48F4-B19F-ACE717B353A9}" destId="{C85C70A2-7D1B-4BA0-9C0B-B91858966992}" srcOrd="3" destOrd="0" parTransId="{512C7314-25A9-457C-A3AE-70AED1D07856}" sibTransId="{5CD402BB-FC1D-479C-87E5-926E3DC35F88}"/>
    <dgm:cxn modelId="{398FEDA9-6127-4ECE-9782-0A052C0F61D6}" type="presOf" srcId="{5C0D43FA-CABA-40E9-93DC-FF8BE951885D}" destId="{CD631961-6EFC-44F3-B6BC-60F40A17ED9F}" srcOrd="0" destOrd="0" presId="urn:microsoft.com/office/officeart/2005/8/layout/arrow2"/>
    <dgm:cxn modelId="{63D3910A-50F9-4C59-964B-A2D3CBD2990A}" type="presOf" srcId="{E9D4BF02-2B85-48F4-B19F-ACE717B353A9}" destId="{950BF670-13E1-4678-9FB8-FA98030AD1F3}" srcOrd="0" destOrd="0" presId="urn:microsoft.com/office/officeart/2005/8/layout/arrow2"/>
    <dgm:cxn modelId="{8292BE8F-75AA-4592-8DC2-327DC93DB76F}" srcId="{E9D4BF02-2B85-48F4-B19F-ACE717B353A9}" destId="{5C0D43FA-CABA-40E9-93DC-FF8BE951885D}" srcOrd="0" destOrd="0" parTransId="{3B24C5F3-0400-440B-852C-576BDE5B332A}" sibTransId="{163D2134-EF38-4A8E-AED0-0CDE3A1FD66A}"/>
    <dgm:cxn modelId="{8850BC41-C47E-4E30-9CFD-EFFEABCE09AB}" srcId="{E9D4BF02-2B85-48F4-B19F-ACE717B353A9}" destId="{4376BBE2-833A-4684-99E0-0086437C8DC2}" srcOrd="2" destOrd="0" parTransId="{13D00BE0-6B7D-4E6F-B173-4AB5C670ED56}" sibTransId="{6E2D7874-4192-4B82-B0B5-51BC52E5A47E}"/>
    <dgm:cxn modelId="{86C6DF63-DDA7-4DF6-949A-B9F46EBEA9DA}" type="presParOf" srcId="{950BF670-13E1-4678-9FB8-FA98030AD1F3}" destId="{856D31F5-5B56-48D7-BE97-904B658A9BBB}" srcOrd="0" destOrd="0" presId="urn:microsoft.com/office/officeart/2005/8/layout/arrow2"/>
    <dgm:cxn modelId="{24724E9E-AF1A-47B5-B702-24E58899138B}" type="presParOf" srcId="{950BF670-13E1-4678-9FB8-FA98030AD1F3}" destId="{7765081C-4C27-439D-A96A-36F4E43FBD52}" srcOrd="1" destOrd="0" presId="urn:microsoft.com/office/officeart/2005/8/layout/arrow2"/>
    <dgm:cxn modelId="{18BFD782-2BA6-4BE2-9A57-93DE6059FAD9}" type="presParOf" srcId="{7765081C-4C27-439D-A96A-36F4E43FBD52}" destId="{604D1D78-DAF9-4DE4-A1FA-EA38C5041925}" srcOrd="0" destOrd="0" presId="urn:microsoft.com/office/officeart/2005/8/layout/arrow2"/>
    <dgm:cxn modelId="{E5D69165-2362-4D1B-87A0-9DB57E4D0DB4}" type="presParOf" srcId="{7765081C-4C27-439D-A96A-36F4E43FBD52}" destId="{CD631961-6EFC-44F3-B6BC-60F40A17ED9F}" srcOrd="1" destOrd="0" presId="urn:microsoft.com/office/officeart/2005/8/layout/arrow2"/>
    <dgm:cxn modelId="{8EF53A7E-6E55-46CA-9D64-2972B64843BA}" type="presParOf" srcId="{7765081C-4C27-439D-A96A-36F4E43FBD52}" destId="{09C0693E-B7B9-4DF5-A4FD-F6B2DDC6351A}" srcOrd="2" destOrd="0" presId="urn:microsoft.com/office/officeart/2005/8/layout/arrow2"/>
    <dgm:cxn modelId="{D76ABEBA-6487-4EEC-807E-0013F6538966}" type="presParOf" srcId="{7765081C-4C27-439D-A96A-36F4E43FBD52}" destId="{DA863965-BAF9-45A0-9D25-12C3D06F4BB0}" srcOrd="3" destOrd="0" presId="urn:microsoft.com/office/officeart/2005/8/layout/arrow2"/>
    <dgm:cxn modelId="{B830B0DF-1E86-423E-A43F-D89181FE178C}" type="presParOf" srcId="{7765081C-4C27-439D-A96A-36F4E43FBD52}" destId="{5CC83924-F6F8-4ED9-92D0-FAEF42A127D6}" srcOrd="4" destOrd="0" presId="urn:microsoft.com/office/officeart/2005/8/layout/arrow2"/>
    <dgm:cxn modelId="{A794D3E8-226D-44FF-89E6-775148FF2663}" type="presParOf" srcId="{7765081C-4C27-439D-A96A-36F4E43FBD52}" destId="{2C2E9EA3-D551-4D60-9280-9C7C9F932211}" srcOrd="5" destOrd="0" presId="urn:microsoft.com/office/officeart/2005/8/layout/arrow2"/>
    <dgm:cxn modelId="{BCE15A24-8EB7-4DC3-9E0E-5B96228F8ACD}" type="presParOf" srcId="{7765081C-4C27-439D-A96A-36F4E43FBD52}" destId="{390CD648-EAA8-426A-B9BD-63F6B66D37DD}" srcOrd="6" destOrd="0" presId="urn:microsoft.com/office/officeart/2005/8/layout/arrow2"/>
    <dgm:cxn modelId="{9111095C-79E5-4432-B347-CE8665046FF4}" type="presParOf" srcId="{7765081C-4C27-439D-A96A-36F4E43FBD52}" destId="{D1BAB9C4-F168-4204-B6F0-DC852F59A6D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05E50-FB1F-4623-BC9B-E4EE6AB40E53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pPr rtl="1"/>
          <a:endParaRPr lang="fa-IR"/>
        </a:p>
      </dgm:t>
    </dgm:pt>
    <dgm:pt modelId="{48019ECB-B0A0-41C0-884A-4B1E89B01D2D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آیا انجام کارها را به‏دلیل احتمال خطر باید تعطیل کرد؟</a:t>
          </a:r>
          <a:endParaRPr lang="fa-IR" dirty="0"/>
        </a:p>
      </dgm:t>
    </dgm:pt>
    <dgm:pt modelId="{E99D2502-959C-435A-BC74-112C4B81955B}" type="parTrans" cxnId="{60723907-7DCC-4605-BCCA-2D9887A3114E}">
      <dgm:prSet/>
      <dgm:spPr/>
      <dgm:t>
        <a:bodyPr/>
        <a:lstStyle/>
        <a:p>
          <a:pPr rtl="1"/>
          <a:endParaRPr lang="fa-IR"/>
        </a:p>
      </dgm:t>
    </dgm:pt>
    <dgm:pt modelId="{60AF97CE-9741-4938-9D43-319F58F26800}" type="sibTrans" cxnId="{60723907-7DCC-4605-BCCA-2D9887A3114E}">
      <dgm:prSet/>
      <dgm:spPr/>
      <dgm:t>
        <a:bodyPr/>
        <a:lstStyle/>
        <a:p>
          <a:pPr rtl="1"/>
          <a:endParaRPr lang="fa-IR"/>
        </a:p>
      </dgm:t>
    </dgm:pt>
    <dgm:pt modelId="{8822A88E-2987-415C-9885-ED239CA5246B}">
      <dgm:prSet phldrT="[Text]"/>
      <dgm:spPr/>
      <dgm:t>
        <a:bodyPr/>
        <a:lstStyle/>
        <a:p>
          <a:pPr rtl="1"/>
          <a:r>
            <a:rPr lang="fa-IR" dirty="0" smtClean="0"/>
            <a:t>خیر</a:t>
          </a:r>
          <a:endParaRPr lang="fa-IR" dirty="0"/>
        </a:p>
      </dgm:t>
    </dgm:pt>
    <dgm:pt modelId="{F52AAB79-016C-401F-ACA3-68618E2F8217}" type="parTrans" cxnId="{78CF42C0-C070-42C9-B61F-A2C1ECD5813C}">
      <dgm:prSet/>
      <dgm:spPr/>
      <dgm:t>
        <a:bodyPr/>
        <a:lstStyle/>
        <a:p>
          <a:pPr rtl="1"/>
          <a:endParaRPr lang="fa-IR"/>
        </a:p>
      </dgm:t>
    </dgm:pt>
    <dgm:pt modelId="{32DCEFFC-7967-4DFB-9BB4-1F8A74D1935E}" type="sibTrans" cxnId="{78CF42C0-C070-42C9-B61F-A2C1ECD5813C}">
      <dgm:prSet/>
      <dgm:spPr/>
      <dgm:t>
        <a:bodyPr/>
        <a:lstStyle/>
        <a:p>
          <a:pPr rtl="1"/>
          <a:endParaRPr lang="fa-IR"/>
        </a:p>
      </dgm:t>
    </dgm:pt>
    <dgm:pt modelId="{ECC22678-F385-404E-A6E8-79D60E33BA83}">
      <dgm:prSet phldrT="[Text]"/>
      <dgm:spPr/>
      <dgm:t>
        <a:bodyPr/>
        <a:lstStyle/>
        <a:p>
          <a:pPr rtl="1"/>
          <a:r>
            <a:rPr lang="fa-IR" dirty="0" smtClean="0"/>
            <a:t>معیار تصمیم‏گیری چی‏ست؟</a:t>
          </a:r>
          <a:endParaRPr lang="fa-IR" dirty="0"/>
        </a:p>
      </dgm:t>
    </dgm:pt>
    <dgm:pt modelId="{B5F94715-6310-42D1-8164-994FE13484C8}" type="parTrans" cxnId="{05CEB7F5-62E3-4108-921A-82E6F9D0ECC4}">
      <dgm:prSet/>
      <dgm:spPr/>
      <dgm:t>
        <a:bodyPr/>
        <a:lstStyle/>
        <a:p>
          <a:pPr rtl="1"/>
          <a:endParaRPr lang="fa-IR"/>
        </a:p>
      </dgm:t>
    </dgm:pt>
    <dgm:pt modelId="{F9C80BD2-A04C-4A5F-8831-9BD50895037A}" type="sibTrans" cxnId="{05CEB7F5-62E3-4108-921A-82E6F9D0ECC4}">
      <dgm:prSet/>
      <dgm:spPr/>
      <dgm:t>
        <a:bodyPr/>
        <a:lstStyle/>
        <a:p>
          <a:pPr rtl="1"/>
          <a:endParaRPr lang="fa-IR"/>
        </a:p>
      </dgm:t>
    </dgm:pt>
    <dgm:pt modelId="{0CDCBF9D-9BDF-4975-87E7-3CAC6842D8D5}">
      <dgm:prSet phldrT="[Text]"/>
      <dgm:spPr/>
      <dgm:t>
        <a:bodyPr/>
        <a:lstStyle/>
        <a:p>
          <a:pPr rtl="1"/>
          <a:r>
            <a:rPr lang="fa-IR" dirty="0" smtClean="0"/>
            <a:t>چه میزان خطر قابل‏قبول است؟</a:t>
          </a:r>
          <a:endParaRPr lang="fa-IR" dirty="0"/>
        </a:p>
      </dgm:t>
    </dgm:pt>
    <dgm:pt modelId="{3B32163D-E94A-4FFE-A62C-402EF0DFB14B}" type="parTrans" cxnId="{54E76943-457C-430B-A668-778897674072}">
      <dgm:prSet/>
      <dgm:spPr/>
      <dgm:t>
        <a:bodyPr/>
        <a:lstStyle/>
        <a:p>
          <a:pPr rtl="1"/>
          <a:endParaRPr lang="fa-IR"/>
        </a:p>
      </dgm:t>
    </dgm:pt>
    <dgm:pt modelId="{9B702EE6-DAFE-4EA2-981B-04FF35EC9188}" type="sibTrans" cxnId="{54E76943-457C-430B-A668-778897674072}">
      <dgm:prSet/>
      <dgm:spPr/>
      <dgm:t>
        <a:bodyPr/>
        <a:lstStyle/>
        <a:p>
          <a:pPr rtl="1"/>
          <a:endParaRPr lang="fa-IR"/>
        </a:p>
      </dgm:t>
    </dgm:pt>
    <dgm:pt modelId="{23C820BA-7F07-45BD-973D-DA1FEAB15B01}">
      <dgm:prSet phldrT="[Text]"/>
      <dgm:spPr/>
      <dgm:t>
        <a:bodyPr/>
        <a:lstStyle/>
        <a:p>
          <a:pPr rtl="1"/>
          <a:r>
            <a:rPr lang="fa-IR" dirty="0" smtClean="0"/>
            <a:t>بله</a:t>
          </a:r>
          <a:endParaRPr lang="fa-IR" dirty="0"/>
        </a:p>
      </dgm:t>
    </dgm:pt>
    <dgm:pt modelId="{58BE3378-82C0-42E5-BB45-42593C2A61D7}" type="sibTrans" cxnId="{8B071810-42CF-4DCC-A9F9-2970B615C33A}">
      <dgm:prSet/>
      <dgm:spPr/>
      <dgm:t>
        <a:bodyPr/>
        <a:lstStyle/>
        <a:p>
          <a:pPr rtl="1"/>
          <a:endParaRPr lang="fa-IR"/>
        </a:p>
      </dgm:t>
    </dgm:pt>
    <dgm:pt modelId="{E8E5F890-1E40-4DFA-A237-5623CFE1FB1C}" type="parTrans" cxnId="{8B071810-42CF-4DCC-A9F9-2970B615C33A}">
      <dgm:prSet/>
      <dgm:spPr/>
      <dgm:t>
        <a:bodyPr/>
        <a:lstStyle/>
        <a:p>
          <a:pPr rtl="1"/>
          <a:endParaRPr lang="fa-IR"/>
        </a:p>
      </dgm:t>
    </dgm:pt>
    <dgm:pt modelId="{A0D37F7F-8F12-4AB7-8D53-45C4E13016C2}" type="pres">
      <dgm:prSet presAssocID="{93005E50-FB1F-4623-BC9B-E4EE6AB40E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E5241765-3F89-4A14-8A49-C7E2A2AB7B0F}" type="pres">
      <dgm:prSet presAssocID="{48019ECB-B0A0-41C0-884A-4B1E89B01D2D}" presName="vertOne" presStyleCnt="0"/>
      <dgm:spPr/>
    </dgm:pt>
    <dgm:pt modelId="{51D8677F-8FF3-438E-905F-B6929433D0C9}" type="pres">
      <dgm:prSet presAssocID="{48019ECB-B0A0-41C0-884A-4B1E89B01D2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3DBBD6-7662-4FE2-AB08-92178B9880A3}" type="pres">
      <dgm:prSet presAssocID="{48019ECB-B0A0-41C0-884A-4B1E89B01D2D}" presName="parTransOne" presStyleCnt="0"/>
      <dgm:spPr/>
    </dgm:pt>
    <dgm:pt modelId="{8277D424-EEFE-4204-A195-1121FEFC74ED}" type="pres">
      <dgm:prSet presAssocID="{48019ECB-B0A0-41C0-884A-4B1E89B01D2D}" presName="horzOne" presStyleCnt="0"/>
      <dgm:spPr/>
    </dgm:pt>
    <dgm:pt modelId="{0318F7DC-5C24-4ABD-B48E-7D5D0A179F6C}" type="pres">
      <dgm:prSet presAssocID="{8822A88E-2987-415C-9885-ED239CA5246B}" presName="vertTwo" presStyleCnt="0"/>
      <dgm:spPr/>
    </dgm:pt>
    <dgm:pt modelId="{0DB1E28A-8207-42A3-B22D-F3AF43F3FB38}" type="pres">
      <dgm:prSet presAssocID="{8822A88E-2987-415C-9885-ED239CA5246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D300DF-B8E7-41C4-A364-A0BE12F1E264}" type="pres">
      <dgm:prSet presAssocID="{8822A88E-2987-415C-9885-ED239CA5246B}" presName="parTransTwo" presStyleCnt="0"/>
      <dgm:spPr/>
    </dgm:pt>
    <dgm:pt modelId="{F8AC8EC2-4D29-43E3-ABAE-851611285309}" type="pres">
      <dgm:prSet presAssocID="{8822A88E-2987-415C-9885-ED239CA5246B}" presName="horzTwo" presStyleCnt="0"/>
      <dgm:spPr/>
    </dgm:pt>
    <dgm:pt modelId="{AF24ED39-8A01-4D26-BC9D-66BDB7C6D5CD}" type="pres">
      <dgm:prSet presAssocID="{ECC22678-F385-404E-A6E8-79D60E33BA83}" presName="vertThree" presStyleCnt="0"/>
      <dgm:spPr/>
    </dgm:pt>
    <dgm:pt modelId="{2B0A1945-6229-4BB4-81E5-D904E5DD7C2A}" type="pres">
      <dgm:prSet presAssocID="{ECC22678-F385-404E-A6E8-79D60E33BA8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9DE8326-D53A-4897-8738-2699BC03496A}" type="pres">
      <dgm:prSet presAssocID="{ECC22678-F385-404E-A6E8-79D60E33BA83}" presName="horzThree" presStyleCnt="0"/>
      <dgm:spPr/>
    </dgm:pt>
    <dgm:pt modelId="{4A179B90-224C-477D-B7EA-5D99D50BDFA2}" type="pres">
      <dgm:prSet presAssocID="{F9C80BD2-A04C-4A5F-8831-9BD50895037A}" presName="sibSpaceThree" presStyleCnt="0"/>
      <dgm:spPr/>
    </dgm:pt>
    <dgm:pt modelId="{F3AC6BA0-7EBC-40EA-987C-31792F7AA067}" type="pres">
      <dgm:prSet presAssocID="{0CDCBF9D-9BDF-4975-87E7-3CAC6842D8D5}" presName="vertThree" presStyleCnt="0"/>
      <dgm:spPr/>
    </dgm:pt>
    <dgm:pt modelId="{44CC0F49-D59E-420E-95ED-E6B6EDD47CFC}" type="pres">
      <dgm:prSet presAssocID="{0CDCBF9D-9BDF-4975-87E7-3CAC6842D8D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57D0E4-8C65-414A-8E44-36F5831417D2}" type="pres">
      <dgm:prSet presAssocID="{0CDCBF9D-9BDF-4975-87E7-3CAC6842D8D5}" presName="horzThree" presStyleCnt="0"/>
      <dgm:spPr/>
    </dgm:pt>
    <dgm:pt modelId="{5208BA33-3773-4D0E-92C9-CA9530C55FC5}" type="pres">
      <dgm:prSet presAssocID="{32DCEFFC-7967-4DFB-9BB4-1F8A74D1935E}" presName="sibSpaceTwo" presStyleCnt="0"/>
      <dgm:spPr/>
    </dgm:pt>
    <dgm:pt modelId="{F007BE6D-52FE-4B72-BBC2-A1E80FAF29D1}" type="pres">
      <dgm:prSet presAssocID="{23C820BA-7F07-45BD-973D-DA1FEAB15B01}" presName="vertTwo" presStyleCnt="0"/>
      <dgm:spPr/>
    </dgm:pt>
    <dgm:pt modelId="{1324C399-DF4E-4ED4-9DA9-AC42A20A6D21}" type="pres">
      <dgm:prSet presAssocID="{23C820BA-7F07-45BD-973D-DA1FEAB15B0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A61C98-E519-4CE6-9954-23B36D08B1D7}" type="pres">
      <dgm:prSet presAssocID="{23C820BA-7F07-45BD-973D-DA1FEAB15B01}" presName="horzTwo" presStyleCnt="0"/>
      <dgm:spPr/>
    </dgm:pt>
  </dgm:ptLst>
  <dgm:cxnLst>
    <dgm:cxn modelId="{8B071810-42CF-4DCC-A9F9-2970B615C33A}" srcId="{48019ECB-B0A0-41C0-884A-4B1E89B01D2D}" destId="{23C820BA-7F07-45BD-973D-DA1FEAB15B01}" srcOrd="1" destOrd="0" parTransId="{E8E5F890-1E40-4DFA-A237-5623CFE1FB1C}" sibTransId="{58BE3378-82C0-42E5-BB45-42593C2A61D7}"/>
    <dgm:cxn modelId="{60723907-7DCC-4605-BCCA-2D9887A3114E}" srcId="{93005E50-FB1F-4623-BC9B-E4EE6AB40E53}" destId="{48019ECB-B0A0-41C0-884A-4B1E89B01D2D}" srcOrd="0" destOrd="0" parTransId="{E99D2502-959C-435A-BC74-112C4B81955B}" sibTransId="{60AF97CE-9741-4938-9D43-319F58F26800}"/>
    <dgm:cxn modelId="{27F44DBE-1C28-4FA2-BB1C-8B53E5390C9F}" type="presOf" srcId="{ECC22678-F385-404E-A6E8-79D60E33BA83}" destId="{2B0A1945-6229-4BB4-81E5-D904E5DD7C2A}" srcOrd="0" destOrd="0" presId="urn:microsoft.com/office/officeart/2005/8/layout/hierarchy4"/>
    <dgm:cxn modelId="{78CF42C0-C070-42C9-B61F-A2C1ECD5813C}" srcId="{48019ECB-B0A0-41C0-884A-4B1E89B01D2D}" destId="{8822A88E-2987-415C-9885-ED239CA5246B}" srcOrd="0" destOrd="0" parTransId="{F52AAB79-016C-401F-ACA3-68618E2F8217}" sibTransId="{32DCEFFC-7967-4DFB-9BB4-1F8A74D1935E}"/>
    <dgm:cxn modelId="{07791B1C-E83A-4583-9744-9744CB1778F1}" type="presOf" srcId="{23C820BA-7F07-45BD-973D-DA1FEAB15B01}" destId="{1324C399-DF4E-4ED4-9DA9-AC42A20A6D21}" srcOrd="0" destOrd="0" presId="urn:microsoft.com/office/officeart/2005/8/layout/hierarchy4"/>
    <dgm:cxn modelId="{68C14EEA-160C-4F0C-B38D-E230ED3F72EF}" type="presOf" srcId="{48019ECB-B0A0-41C0-884A-4B1E89B01D2D}" destId="{51D8677F-8FF3-438E-905F-B6929433D0C9}" srcOrd="0" destOrd="0" presId="urn:microsoft.com/office/officeart/2005/8/layout/hierarchy4"/>
    <dgm:cxn modelId="{05CEB7F5-62E3-4108-921A-82E6F9D0ECC4}" srcId="{8822A88E-2987-415C-9885-ED239CA5246B}" destId="{ECC22678-F385-404E-A6E8-79D60E33BA83}" srcOrd="0" destOrd="0" parTransId="{B5F94715-6310-42D1-8164-994FE13484C8}" sibTransId="{F9C80BD2-A04C-4A5F-8831-9BD50895037A}"/>
    <dgm:cxn modelId="{54E76943-457C-430B-A668-778897674072}" srcId="{8822A88E-2987-415C-9885-ED239CA5246B}" destId="{0CDCBF9D-9BDF-4975-87E7-3CAC6842D8D5}" srcOrd="1" destOrd="0" parTransId="{3B32163D-E94A-4FFE-A62C-402EF0DFB14B}" sibTransId="{9B702EE6-DAFE-4EA2-981B-04FF35EC9188}"/>
    <dgm:cxn modelId="{152D670D-D4C8-46B7-9814-D3A19B26B833}" type="presOf" srcId="{0CDCBF9D-9BDF-4975-87E7-3CAC6842D8D5}" destId="{44CC0F49-D59E-420E-95ED-E6B6EDD47CFC}" srcOrd="0" destOrd="0" presId="urn:microsoft.com/office/officeart/2005/8/layout/hierarchy4"/>
    <dgm:cxn modelId="{45E323E1-2EB1-4F7F-BD09-F3A3D6DCCB2E}" type="presOf" srcId="{93005E50-FB1F-4623-BC9B-E4EE6AB40E53}" destId="{A0D37F7F-8F12-4AB7-8D53-45C4E13016C2}" srcOrd="0" destOrd="0" presId="urn:microsoft.com/office/officeart/2005/8/layout/hierarchy4"/>
    <dgm:cxn modelId="{59B4A439-9CC7-45BA-94A6-298207944E94}" type="presOf" srcId="{8822A88E-2987-415C-9885-ED239CA5246B}" destId="{0DB1E28A-8207-42A3-B22D-F3AF43F3FB38}" srcOrd="0" destOrd="0" presId="urn:microsoft.com/office/officeart/2005/8/layout/hierarchy4"/>
    <dgm:cxn modelId="{0366D105-DF7A-4129-878E-6860CBE4AE84}" type="presParOf" srcId="{A0D37F7F-8F12-4AB7-8D53-45C4E13016C2}" destId="{E5241765-3F89-4A14-8A49-C7E2A2AB7B0F}" srcOrd="0" destOrd="0" presId="urn:microsoft.com/office/officeart/2005/8/layout/hierarchy4"/>
    <dgm:cxn modelId="{A70B931D-5E5B-4030-80DE-D8E0458D0170}" type="presParOf" srcId="{E5241765-3F89-4A14-8A49-C7E2A2AB7B0F}" destId="{51D8677F-8FF3-438E-905F-B6929433D0C9}" srcOrd="0" destOrd="0" presId="urn:microsoft.com/office/officeart/2005/8/layout/hierarchy4"/>
    <dgm:cxn modelId="{196D9F57-61AA-443E-AF61-5038BC5DC03A}" type="presParOf" srcId="{E5241765-3F89-4A14-8A49-C7E2A2AB7B0F}" destId="{B83DBBD6-7662-4FE2-AB08-92178B9880A3}" srcOrd="1" destOrd="0" presId="urn:microsoft.com/office/officeart/2005/8/layout/hierarchy4"/>
    <dgm:cxn modelId="{F3B1FE50-A0E0-473C-88C1-58065388AA2E}" type="presParOf" srcId="{E5241765-3F89-4A14-8A49-C7E2A2AB7B0F}" destId="{8277D424-EEFE-4204-A195-1121FEFC74ED}" srcOrd="2" destOrd="0" presId="urn:microsoft.com/office/officeart/2005/8/layout/hierarchy4"/>
    <dgm:cxn modelId="{C83DA762-3027-4C73-9FD9-F10DF72F8BBE}" type="presParOf" srcId="{8277D424-EEFE-4204-A195-1121FEFC74ED}" destId="{0318F7DC-5C24-4ABD-B48E-7D5D0A179F6C}" srcOrd="0" destOrd="0" presId="urn:microsoft.com/office/officeart/2005/8/layout/hierarchy4"/>
    <dgm:cxn modelId="{72E06869-A6B0-4A64-B09E-F7A9C76485A4}" type="presParOf" srcId="{0318F7DC-5C24-4ABD-B48E-7D5D0A179F6C}" destId="{0DB1E28A-8207-42A3-B22D-F3AF43F3FB38}" srcOrd="0" destOrd="0" presId="urn:microsoft.com/office/officeart/2005/8/layout/hierarchy4"/>
    <dgm:cxn modelId="{59D292EC-8741-4860-8C26-EBD6EF7FB3A2}" type="presParOf" srcId="{0318F7DC-5C24-4ABD-B48E-7D5D0A179F6C}" destId="{FCD300DF-B8E7-41C4-A364-A0BE12F1E264}" srcOrd="1" destOrd="0" presId="urn:microsoft.com/office/officeart/2005/8/layout/hierarchy4"/>
    <dgm:cxn modelId="{8C6B2FF2-EC37-4467-9489-BC32F8EC7412}" type="presParOf" srcId="{0318F7DC-5C24-4ABD-B48E-7D5D0A179F6C}" destId="{F8AC8EC2-4D29-43E3-ABAE-851611285309}" srcOrd="2" destOrd="0" presId="urn:microsoft.com/office/officeart/2005/8/layout/hierarchy4"/>
    <dgm:cxn modelId="{478E90DF-6F5F-4735-801B-2F788C83A138}" type="presParOf" srcId="{F8AC8EC2-4D29-43E3-ABAE-851611285309}" destId="{AF24ED39-8A01-4D26-BC9D-66BDB7C6D5CD}" srcOrd="0" destOrd="0" presId="urn:microsoft.com/office/officeart/2005/8/layout/hierarchy4"/>
    <dgm:cxn modelId="{D11FBC0F-3F4B-4FD9-847E-B7DD189911DF}" type="presParOf" srcId="{AF24ED39-8A01-4D26-BC9D-66BDB7C6D5CD}" destId="{2B0A1945-6229-4BB4-81E5-D904E5DD7C2A}" srcOrd="0" destOrd="0" presId="urn:microsoft.com/office/officeart/2005/8/layout/hierarchy4"/>
    <dgm:cxn modelId="{B9F23CC6-3BA5-457A-961C-2A9FCF074F86}" type="presParOf" srcId="{AF24ED39-8A01-4D26-BC9D-66BDB7C6D5CD}" destId="{D9DE8326-D53A-4897-8738-2699BC03496A}" srcOrd="1" destOrd="0" presId="urn:microsoft.com/office/officeart/2005/8/layout/hierarchy4"/>
    <dgm:cxn modelId="{1E459807-6F6B-41B4-A73D-CD20D56BB2F6}" type="presParOf" srcId="{F8AC8EC2-4D29-43E3-ABAE-851611285309}" destId="{4A179B90-224C-477D-B7EA-5D99D50BDFA2}" srcOrd="1" destOrd="0" presId="urn:microsoft.com/office/officeart/2005/8/layout/hierarchy4"/>
    <dgm:cxn modelId="{2F73756A-646F-4329-9601-768B06E3F2C4}" type="presParOf" srcId="{F8AC8EC2-4D29-43E3-ABAE-851611285309}" destId="{F3AC6BA0-7EBC-40EA-987C-31792F7AA067}" srcOrd="2" destOrd="0" presId="urn:microsoft.com/office/officeart/2005/8/layout/hierarchy4"/>
    <dgm:cxn modelId="{FF4B2907-5A3A-4477-98DE-52B62F9F0A26}" type="presParOf" srcId="{F3AC6BA0-7EBC-40EA-987C-31792F7AA067}" destId="{44CC0F49-D59E-420E-95ED-E6B6EDD47CFC}" srcOrd="0" destOrd="0" presId="urn:microsoft.com/office/officeart/2005/8/layout/hierarchy4"/>
    <dgm:cxn modelId="{9625900A-B6CE-4E88-97B3-D773F0DEF729}" type="presParOf" srcId="{F3AC6BA0-7EBC-40EA-987C-31792F7AA067}" destId="{1057D0E4-8C65-414A-8E44-36F5831417D2}" srcOrd="1" destOrd="0" presId="urn:microsoft.com/office/officeart/2005/8/layout/hierarchy4"/>
    <dgm:cxn modelId="{8A898273-0AA8-4624-918B-3556E777E378}" type="presParOf" srcId="{8277D424-EEFE-4204-A195-1121FEFC74ED}" destId="{5208BA33-3773-4D0E-92C9-CA9530C55FC5}" srcOrd="1" destOrd="0" presId="urn:microsoft.com/office/officeart/2005/8/layout/hierarchy4"/>
    <dgm:cxn modelId="{6FBE63B1-8444-464A-BBF2-14A1D0C4339C}" type="presParOf" srcId="{8277D424-EEFE-4204-A195-1121FEFC74ED}" destId="{F007BE6D-52FE-4B72-BBC2-A1E80FAF29D1}" srcOrd="2" destOrd="0" presId="urn:microsoft.com/office/officeart/2005/8/layout/hierarchy4"/>
    <dgm:cxn modelId="{45BA792C-726E-4F36-ABEC-624BA8CE09BC}" type="presParOf" srcId="{F007BE6D-52FE-4B72-BBC2-A1E80FAF29D1}" destId="{1324C399-DF4E-4ED4-9DA9-AC42A20A6D21}" srcOrd="0" destOrd="0" presId="urn:microsoft.com/office/officeart/2005/8/layout/hierarchy4"/>
    <dgm:cxn modelId="{818BA6DB-F498-45C2-85A6-3DA558348555}" type="presParOf" srcId="{F007BE6D-52FE-4B72-BBC2-A1E80FAF29D1}" destId="{CFA61C98-E519-4CE6-9954-23B36D08B1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18B3F-2FB9-4117-8FE6-8FF1B4371CDE}" type="doc">
      <dgm:prSet loTypeId="urn:microsoft.com/office/officeart/2005/8/layout/hList1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pPr rtl="1"/>
          <a:endParaRPr lang="fa-IR"/>
        </a:p>
      </dgm:t>
    </dgm:pt>
    <dgm:pt modelId="{135B7C10-88A1-4CA9-8505-91D5C4F79D48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/>
            <a:t>یون‏ساز</a:t>
          </a:r>
          <a:endParaRPr lang="fa-IR" sz="2400" b="1" dirty="0"/>
        </a:p>
      </dgm:t>
    </dgm:pt>
    <dgm:pt modelId="{5887D296-CC11-40F2-937C-B5F4AC9DAEBB}" type="parTrans" cxnId="{302B1742-E6B9-4B86-9F49-CC4F31F9FFDD}">
      <dgm:prSet/>
      <dgm:spPr/>
      <dgm:t>
        <a:bodyPr/>
        <a:lstStyle/>
        <a:p>
          <a:pPr rtl="1"/>
          <a:endParaRPr lang="fa-IR"/>
        </a:p>
      </dgm:t>
    </dgm:pt>
    <dgm:pt modelId="{B4805125-CA0E-4736-9381-B322EAE52CC0}" type="sibTrans" cxnId="{302B1742-E6B9-4B86-9F49-CC4F31F9FFDD}">
      <dgm:prSet/>
      <dgm:spPr/>
      <dgm:t>
        <a:bodyPr/>
        <a:lstStyle/>
        <a:p>
          <a:pPr rtl="1"/>
          <a:endParaRPr lang="fa-IR"/>
        </a:p>
      </dgm:t>
    </dgm:pt>
    <dgm:pt modelId="{6C6B6085-6637-4C96-8971-394431695D67}">
      <dgm:prSet phldrT="[Text]" custT="1"/>
      <dgm:spPr/>
      <dgm:t>
        <a:bodyPr/>
        <a:lstStyle/>
        <a:p>
          <a:pPr rtl="1"/>
          <a:r>
            <a:rPr lang="fa-IR" sz="2000" dirty="0" smtClean="0"/>
            <a:t>ایکس و گاما</a:t>
          </a:r>
          <a:endParaRPr lang="fa-IR" sz="2000" dirty="0"/>
        </a:p>
      </dgm:t>
    </dgm:pt>
    <dgm:pt modelId="{33225B7C-A915-4D77-8366-3CD90D94707F}" type="parTrans" cxnId="{4092ED33-E035-4CB7-8EA0-85284304B0E6}">
      <dgm:prSet/>
      <dgm:spPr/>
      <dgm:t>
        <a:bodyPr/>
        <a:lstStyle/>
        <a:p>
          <a:pPr rtl="1"/>
          <a:endParaRPr lang="fa-IR"/>
        </a:p>
      </dgm:t>
    </dgm:pt>
    <dgm:pt modelId="{78425168-8F0C-4446-A9CD-CECE73720D96}" type="sibTrans" cxnId="{4092ED33-E035-4CB7-8EA0-85284304B0E6}">
      <dgm:prSet/>
      <dgm:spPr/>
      <dgm:t>
        <a:bodyPr/>
        <a:lstStyle/>
        <a:p>
          <a:pPr rtl="1"/>
          <a:endParaRPr lang="fa-IR"/>
        </a:p>
      </dgm:t>
    </dgm:pt>
    <dgm:pt modelId="{5A3F4680-8E07-4D32-9002-F87DF312F24B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/>
            <a:t>غیریون‏ساز</a:t>
          </a:r>
          <a:endParaRPr lang="fa-IR" sz="2400" b="1" dirty="0"/>
        </a:p>
      </dgm:t>
    </dgm:pt>
    <dgm:pt modelId="{E293205F-1F5B-461A-9AA2-91BD6D87F632}" type="parTrans" cxnId="{9CEF091A-290D-4516-8F26-546D0FC2D290}">
      <dgm:prSet/>
      <dgm:spPr/>
      <dgm:t>
        <a:bodyPr/>
        <a:lstStyle/>
        <a:p>
          <a:pPr rtl="1"/>
          <a:endParaRPr lang="fa-IR"/>
        </a:p>
      </dgm:t>
    </dgm:pt>
    <dgm:pt modelId="{4C70ABF0-6037-4349-94AB-057F88289933}" type="sibTrans" cxnId="{9CEF091A-290D-4516-8F26-546D0FC2D290}">
      <dgm:prSet/>
      <dgm:spPr/>
      <dgm:t>
        <a:bodyPr/>
        <a:lstStyle/>
        <a:p>
          <a:pPr rtl="1"/>
          <a:endParaRPr lang="fa-IR"/>
        </a:p>
      </dgm:t>
    </dgm:pt>
    <dgm:pt modelId="{14B9F0DC-6380-4129-914D-0442875409E7}">
      <dgm:prSet phldrT="[Text]" custT="1"/>
      <dgm:spPr/>
      <dgm:t>
        <a:bodyPr/>
        <a:lstStyle/>
        <a:p>
          <a:pPr rtl="1"/>
          <a:r>
            <a:rPr lang="fa-IR" sz="2000" dirty="0" smtClean="0"/>
            <a:t>امواج نوری</a:t>
          </a:r>
          <a:endParaRPr lang="fa-IR" sz="2400" dirty="0"/>
        </a:p>
      </dgm:t>
    </dgm:pt>
    <dgm:pt modelId="{F834D9E6-CBCB-48C4-9A8F-E3FEDD1CE106}" type="parTrans" cxnId="{4DE39BBF-9429-4439-8FA7-23E7AD363BDA}">
      <dgm:prSet/>
      <dgm:spPr/>
      <dgm:t>
        <a:bodyPr/>
        <a:lstStyle/>
        <a:p>
          <a:pPr rtl="1"/>
          <a:endParaRPr lang="fa-IR"/>
        </a:p>
      </dgm:t>
    </dgm:pt>
    <dgm:pt modelId="{FEDCFC66-D7AA-4B73-AFA5-5231DCA05F19}" type="sibTrans" cxnId="{4DE39BBF-9429-4439-8FA7-23E7AD363BDA}">
      <dgm:prSet/>
      <dgm:spPr/>
      <dgm:t>
        <a:bodyPr/>
        <a:lstStyle/>
        <a:p>
          <a:pPr rtl="1"/>
          <a:endParaRPr lang="fa-IR"/>
        </a:p>
      </dgm:t>
    </dgm:pt>
    <dgm:pt modelId="{C36A20D9-DD58-4A47-9767-62DD3000A0D7}">
      <dgm:prSet phldrT="[Text]" custT="1"/>
      <dgm:spPr/>
      <dgm:t>
        <a:bodyPr/>
        <a:lstStyle/>
        <a:p>
          <a:pPr rtl="1"/>
          <a:r>
            <a:rPr lang="fa-IR" sz="2000" dirty="0" smtClean="0"/>
            <a:t>امواج الکترومغناطیسی</a:t>
          </a:r>
          <a:endParaRPr lang="fa-IR" sz="2000" dirty="0"/>
        </a:p>
      </dgm:t>
    </dgm:pt>
    <dgm:pt modelId="{7BB28251-D35F-4C0F-AB54-AE3BD24D31ED}" type="parTrans" cxnId="{3F0A3376-FE5E-41C4-8974-82946234CB9E}">
      <dgm:prSet/>
      <dgm:spPr/>
      <dgm:t>
        <a:bodyPr/>
        <a:lstStyle/>
        <a:p>
          <a:pPr rtl="1"/>
          <a:endParaRPr lang="fa-IR"/>
        </a:p>
      </dgm:t>
    </dgm:pt>
    <dgm:pt modelId="{A616F692-D21E-4A9D-AFBF-8576685BA8DA}" type="sibTrans" cxnId="{3F0A3376-FE5E-41C4-8974-82946234CB9E}">
      <dgm:prSet/>
      <dgm:spPr/>
      <dgm:t>
        <a:bodyPr/>
        <a:lstStyle/>
        <a:p>
          <a:pPr rtl="1"/>
          <a:endParaRPr lang="fa-IR"/>
        </a:p>
      </dgm:t>
    </dgm:pt>
    <dgm:pt modelId="{DBD0BCCE-C15E-481B-80A0-80FB3F987F9D}">
      <dgm:prSet phldrT="[Text]" custT="1"/>
      <dgm:spPr/>
      <dgm:t>
        <a:bodyPr/>
        <a:lstStyle/>
        <a:p>
          <a:pPr rtl="1"/>
          <a:r>
            <a:rPr lang="fa-IR" sz="2000" dirty="0" smtClean="0"/>
            <a:t>...</a:t>
          </a:r>
          <a:endParaRPr lang="fa-IR" sz="2000" dirty="0"/>
        </a:p>
      </dgm:t>
    </dgm:pt>
    <dgm:pt modelId="{27D3BB6C-6B1C-4886-A991-CD6D5ACD6B9F}" type="parTrans" cxnId="{CB7CD441-5073-4E51-AFBE-15C78B65AA14}">
      <dgm:prSet/>
      <dgm:spPr/>
      <dgm:t>
        <a:bodyPr/>
        <a:lstStyle/>
        <a:p>
          <a:pPr rtl="1"/>
          <a:endParaRPr lang="fa-IR"/>
        </a:p>
      </dgm:t>
    </dgm:pt>
    <dgm:pt modelId="{918F811C-587E-4CFF-B0EE-7309177CECE6}" type="sibTrans" cxnId="{CB7CD441-5073-4E51-AFBE-15C78B65AA14}">
      <dgm:prSet/>
      <dgm:spPr/>
      <dgm:t>
        <a:bodyPr/>
        <a:lstStyle/>
        <a:p>
          <a:pPr rtl="1"/>
          <a:endParaRPr lang="fa-IR"/>
        </a:p>
      </dgm:t>
    </dgm:pt>
    <dgm:pt modelId="{FEF92999-AA8E-42D5-94A4-764809D15520}" type="pres">
      <dgm:prSet presAssocID="{14518B3F-2FB9-4117-8FE6-8FF1B4371CDE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A748B8D-FF30-4235-AD86-50DE0B538540}" type="pres">
      <dgm:prSet presAssocID="{135B7C10-88A1-4CA9-8505-91D5C4F79D48}" presName="composite" presStyleCnt="0"/>
      <dgm:spPr/>
    </dgm:pt>
    <dgm:pt modelId="{8576B35A-615F-4C26-B7A8-C7A002C62A5A}" type="pres">
      <dgm:prSet presAssocID="{135B7C10-88A1-4CA9-8505-91D5C4F79D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D1FE043-B5AE-432A-8D63-0908517B6A7D}" type="pres">
      <dgm:prSet presAssocID="{135B7C10-88A1-4CA9-8505-91D5C4F79D4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24C599-186E-4F00-9ABB-2765E578D823}" type="pres">
      <dgm:prSet presAssocID="{B4805125-CA0E-4736-9381-B322EAE52CC0}" presName="space" presStyleCnt="0"/>
      <dgm:spPr/>
    </dgm:pt>
    <dgm:pt modelId="{5D76219D-70E9-44A9-9DC0-ABEE25AF4815}" type="pres">
      <dgm:prSet presAssocID="{5A3F4680-8E07-4D32-9002-F87DF312F24B}" presName="composite" presStyleCnt="0"/>
      <dgm:spPr/>
    </dgm:pt>
    <dgm:pt modelId="{B9D63520-F015-4B6E-9687-9ADCF0010346}" type="pres">
      <dgm:prSet presAssocID="{5A3F4680-8E07-4D32-9002-F87DF312F2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AC6488-9D30-4032-9249-9B28074F58F3}" type="pres">
      <dgm:prSet presAssocID="{5A3F4680-8E07-4D32-9002-F87DF312F24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DE39BBF-9429-4439-8FA7-23E7AD363BDA}" srcId="{5A3F4680-8E07-4D32-9002-F87DF312F24B}" destId="{14B9F0DC-6380-4129-914D-0442875409E7}" srcOrd="0" destOrd="0" parTransId="{F834D9E6-CBCB-48C4-9A8F-E3FEDD1CE106}" sibTransId="{FEDCFC66-D7AA-4B73-AFA5-5231DCA05F19}"/>
    <dgm:cxn modelId="{EFB6E5E2-C619-46E4-8507-923A6537F62A}" type="presOf" srcId="{14B9F0DC-6380-4129-914D-0442875409E7}" destId="{E0AC6488-9D30-4032-9249-9B28074F58F3}" srcOrd="0" destOrd="0" presId="urn:microsoft.com/office/officeart/2005/8/layout/hList1"/>
    <dgm:cxn modelId="{C74BCCC6-4EBF-4DD7-A9D9-5201DC15F6B5}" type="presOf" srcId="{C36A20D9-DD58-4A47-9767-62DD3000A0D7}" destId="{E0AC6488-9D30-4032-9249-9B28074F58F3}" srcOrd="0" destOrd="1" presId="urn:microsoft.com/office/officeart/2005/8/layout/hList1"/>
    <dgm:cxn modelId="{34177559-69A2-466A-A189-2D86FAB59002}" type="presOf" srcId="{14518B3F-2FB9-4117-8FE6-8FF1B4371CDE}" destId="{FEF92999-AA8E-42D5-94A4-764809D15520}" srcOrd="0" destOrd="0" presId="urn:microsoft.com/office/officeart/2005/8/layout/hList1"/>
    <dgm:cxn modelId="{23259C15-4C9D-45CA-9F8C-93DC6F719DDD}" type="presOf" srcId="{5A3F4680-8E07-4D32-9002-F87DF312F24B}" destId="{B9D63520-F015-4B6E-9687-9ADCF0010346}" srcOrd="0" destOrd="0" presId="urn:microsoft.com/office/officeart/2005/8/layout/hList1"/>
    <dgm:cxn modelId="{52ECDC4A-11E7-409B-8863-78EA47FFCFCC}" type="presOf" srcId="{DBD0BCCE-C15E-481B-80A0-80FB3F987F9D}" destId="{5D1FE043-B5AE-432A-8D63-0908517B6A7D}" srcOrd="0" destOrd="1" presId="urn:microsoft.com/office/officeart/2005/8/layout/hList1"/>
    <dgm:cxn modelId="{8076C48F-56D6-4DDF-A695-2CE5CC88351C}" type="presOf" srcId="{6C6B6085-6637-4C96-8971-394431695D67}" destId="{5D1FE043-B5AE-432A-8D63-0908517B6A7D}" srcOrd="0" destOrd="0" presId="urn:microsoft.com/office/officeart/2005/8/layout/hList1"/>
    <dgm:cxn modelId="{9CEF091A-290D-4516-8F26-546D0FC2D290}" srcId="{14518B3F-2FB9-4117-8FE6-8FF1B4371CDE}" destId="{5A3F4680-8E07-4D32-9002-F87DF312F24B}" srcOrd="1" destOrd="0" parTransId="{E293205F-1F5B-461A-9AA2-91BD6D87F632}" sibTransId="{4C70ABF0-6037-4349-94AB-057F88289933}"/>
    <dgm:cxn modelId="{CB7CD441-5073-4E51-AFBE-15C78B65AA14}" srcId="{135B7C10-88A1-4CA9-8505-91D5C4F79D48}" destId="{DBD0BCCE-C15E-481B-80A0-80FB3F987F9D}" srcOrd="1" destOrd="0" parTransId="{27D3BB6C-6B1C-4886-A991-CD6D5ACD6B9F}" sibTransId="{918F811C-587E-4CFF-B0EE-7309177CECE6}"/>
    <dgm:cxn modelId="{302B1742-E6B9-4B86-9F49-CC4F31F9FFDD}" srcId="{14518B3F-2FB9-4117-8FE6-8FF1B4371CDE}" destId="{135B7C10-88A1-4CA9-8505-91D5C4F79D48}" srcOrd="0" destOrd="0" parTransId="{5887D296-CC11-40F2-937C-B5F4AC9DAEBB}" sibTransId="{B4805125-CA0E-4736-9381-B322EAE52CC0}"/>
    <dgm:cxn modelId="{3F0A3376-FE5E-41C4-8974-82946234CB9E}" srcId="{5A3F4680-8E07-4D32-9002-F87DF312F24B}" destId="{C36A20D9-DD58-4A47-9767-62DD3000A0D7}" srcOrd="1" destOrd="0" parTransId="{7BB28251-D35F-4C0F-AB54-AE3BD24D31ED}" sibTransId="{A616F692-D21E-4A9D-AFBF-8576685BA8DA}"/>
    <dgm:cxn modelId="{4092ED33-E035-4CB7-8EA0-85284304B0E6}" srcId="{135B7C10-88A1-4CA9-8505-91D5C4F79D48}" destId="{6C6B6085-6637-4C96-8971-394431695D67}" srcOrd="0" destOrd="0" parTransId="{33225B7C-A915-4D77-8366-3CD90D94707F}" sibTransId="{78425168-8F0C-4446-A9CD-CECE73720D96}"/>
    <dgm:cxn modelId="{475E7C09-EFD6-4514-8200-999C73A16E3F}" type="presOf" srcId="{135B7C10-88A1-4CA9-8505-91D5C4F79D48}" destId="{8576B35A-615F-4C26-B7A8-C7A002C62A5A}" srcOrd="0" destOrd="0" presId="urn:microsoft.com/office/officeart/2005/8/layout/hList1"/>
    <dgm:cxn modelId="{B1C87EBA-387B-4411-8CBF-2A3D5CC57918}" type="presParOf" srcId="{FEF92999-AA8E-42D5-94A4-764809D15520}" destId="{5A748B8D-FF30-4235-AD86-50DE0B538540}" srcOrd="0" destOrd="0" presId="urn:microsoft.com/office/officeart/2005/8/layout/hList1"/>
    <dgm:cxn modelId="{3A48E17A-F8E5-445F-9238-B8F67EEF6EBA}" type="presParOf" srcId="{5A748B8D-FF30-4235-AD86-50DE0B538540}" destId="{8576B35A-615F-4C26-B7A8-C7A002C62A5A}" srcOrd="0" destOrd="0" presId="urn:microsoft.com/office/officeart/2005/8/layout/hList1"/>
    <dgm:cxn modelId="{839A5ECD-084B-4004-BFB9-B622A5523F83}" type="presParOf" srcId="{5A748B8D-FF30-4235-AD86-50DE0B538540}" destId="{5D1FE043-B5AE-432A-8D63-0908517B6A7D}" srcOrd="1" destOrd="0" presId="urn:microsoft.com/office/officeart/2005/8/layout/hList1"/>
    <dgm:cxn modelId="{A3B62CE4-B923-452A-8D9D-223C3C729A5D}" type="presParOf" srcId="{FEF92999-AA8E-42D5-94A4-764809D15520}" destId="{E624C599-186E-4F00-9ABB-2765E578D823}" srcOrd="1" destOrd="0" presId="urn:microsoft.com/office/officeart/2005/8/layout/hList1"/>
    <dgm:cxn modelId="{92D8363E-C4D5-4057-97AE-06FF664DE5B9}" type="presParOf" srcId="{FEF92999-AA8E-42D5-94A4-764809D15520}" destId="{5D76219D-70E9-44A9-9DC0-ABEE25AF4815}" srcOrd="2" destOrd="0" presId="urn:microsoft.com/office/officeart/2005/8/layout/hList1"/>
    <dgm:cxn modelId="{6466CAEF-AF29-4329-9599-6F0C007D72FB}" type="presParOf" srcId="{5D76219D-70E9-44A9-9DC0-ABEE25AF4815}" destId="{B9D63520-F015-4B6E-9687-9ADCF0010346}" srcOrd="0" destOrd="0" presId="urn:microsoft.com/office/officeart/2005/8/layout/hList1"/>
    <dgm:cxn modelId="{DEAB7CCD-0BAC-42D0-A546-C979AA5EB8C3}" type="presParOf" srcId="{5D76219D-70E9-44A9-9DC0-ABEE25AF4815}" destId="{E0AC6488-9D30-4032-9249-9B28074F58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AF2E0-EB0C-459A-9E28-0015B8197D3E}" type="doc">
      <dgm:prSet loTypeId="urn:microsoft.com/office/officeart/2005/8/layout/radial6" loCatId="cycle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62EECABC-870B-4934-9320-A77A7E796B20}">
      <dgm:prSet phldrT="[Text]"/>
      <dgm:spPr/>
      <dgm:t>
        <a:bodyPr/>
        <a:lstStyle/>
        <a:p>
          <a:pPr rtl="1"/>
          <a:r>
            <a:rPr lang="en-US" dirty="0" smtClean="0"/>
            <a:t>+</a:t>
          </a:r>
          <a:endParaRPr lang="fa-IR" dirty="0"/>
        </a:p>
      </dgm:t>
    </dgm:pt>
    <dgm:pt modelId="{D55F96C5-B640-41FB-A663-1145D288DA28}" type="parTrans" cxnId="{9F6E99CC-5C2B-4375-A130-BA2BC137335A}">
      <dgm:prSet/>
      <dgm:spPr/>
      <dgm:t>
        <a:bodyPr/>
        <a:lstStyle/>
        <a:p>
          <a:pPr rtl="1"/>
          <a:endParaRPr lang="fa-IR"/>
        </a:p>
      </dgm:t>
    </dgm:pt>
    <dgm:pt modelId="{FA7A2048-85B3-4F66-857B-49CBE76F4BD3}" type="sibTrans" cxnId="{9F6E99CC-5C2B-4375-A130-BA2BC137335A}">
      <dgm:prSet/>
      <dgm:spPr/>
      <dgm:t>
        <a:bodyPr/>
        <a:lstStyle/>
        <a:p>
          <a:pPr rtl="1"/>
          <a:endParaRPr lang="fa-IR"/>
        </a:p>
      </dgm:t>
    </dgm:pt>
    <dgm:pt modelId="{52B65920-24E6-4EDE-822F-37899B603BFC}">
      <dgm:prSet phldrT="[Text]" custT="1"/>
      <dgm:spPr/>
      <dgm:t>
        <a:bodyPr/>
        <a:lstStyle/>
        <a:p>
          <a:pPr rtl="1"/>
          <a:r>
            <a:rPr lang="en-US" sz="2000" baseline="0" dirty="0" smtClean="0"/>
            <a:t>e-</a:t>
          </a:r>
          <a:endParaRPr lang="fa-IR" sz="1200" baseline="0" dirty="0"/>
        </a:p>
      </dgm:t>
    </dgm:pt>
    <dgm:pt modelId="{AC2C1CF2-5033-4DB7-A323-851C5BDF68E9}" type="parTrans" cxnId="{7EE4D9CB-A10E-404F-A694-FA389D79169B}">
      <dgm:prSet/>
      <dgm:spPr/>
      <dgm:t>
        <a:bodyPr/>
        <a:lstStyle/>
        <a:p>
          <a:pPr rtl="1"/>
          <a:endParaRPr lang="fa-IR"/>
        </a:p>
      </dgm:t>
    </dgm:pt>
    <dgm:pt modelId="{08389B79-DE34-4189-B961-1058185D139C}" type="sibTrans" cxnId="{7EE4D9CB-A10E-404F-A694-FA389D79169B}">
      <dgm:prSet/>
      <dgm:spPr/>
      <dgm:t>
        <a:bodyPr/>
        <a:lstStyle/>
        <a:p>
          <a:pPr rtl="1"/>
          <a:endParaRPr lang="fa-IR"/>
        </a:p>
      </dgm:t>
    </dgm:pt>
    <dgm:pt modelId="{794B4FC6-7287-4CF4-BECC-E23378512581}" type="pres">
      <dgm:prSet presAssocID="{32BAF2E0-EB0C-459A-9E28-0015B8197D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191CE59-FCD6-4947-BF64-EAF02EE6342B}" type="pres">
      <dgm:prSet presAssocID="{62EECABC-870B-4934-9320-A77A7E796B20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19A399AA-5E86-4C14-8D80-A335C4C4F9FB}" type="pres">
      <dgm:prSet presAssocID="{52B65920-24E6-4EDE-822F-37899B603BFC}" presName="oneComp" presStyleCnt="0"/>
      <dgm:spPr/>
    </dgm:pt>
    <dgm:pt modelId="{BC011510-E844-4D81-9A7C-E64FCFEA0503}" type="pres">
      <dgm:prSet presAssocID="{52B65920-24E6-4EDE-822F-37899B603BFC}" presName="dummyConnPt" presStyleCnt="0"/>
      <dgm:spPr/>
    </dgm:pt>
    <dgm:pt modelId="{0B6D20F8-2302-4BF2-8987-F1C268C4D90D}" type="pres">
      <dgm:prSet presAssocID="{52B65920-24E6-4EDE-822F-37899B603BFC}" presName="oneNode" presStyleLbl="node1" presStyleIdx="0" presStyleCnt="1" custScaleX="64060" custScaleY="57526" custLinFactX="-51159" custLinFactY="-4855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E6B4EF-7AB8-4809-86B0-AD12D81CC79A}" type="pres">
      <dgm:prSet presAssocID="{52B65920-24E6-4EDE-822F-37899B603BFC}" presName="dummya" presStyleCnt="0"/>
      <dgm:spPr/>
    </dgm:pt>
    <dgm:pt modelId="{DA9A5119-8FDC-4B40-9341-EFE1DC5FADEA}" type="pres">
      <dgm:prSet presAssocID="{52B65920-24E6-4EDE-822F-37899B603BFC}" presName="dummyb" presStyleCnt="0"/>
      <dgm:spPr/>
    </dgm:pt>
    <dgm:pt modelId="{5E59BBD7-7C63-48E1-B63C-33F64CD5FEF5}" type="pres">
      <dgm:prSet presAssocID="{52B65920-24E6-4EDE-822F-37899B603BFC}" presName="dummyc" presStyleCnt="0"/>
      <dgm:spPr/>
    </dgm:pt>
    <dgm:pt modelId="{BA32E3EB-F95E-42D1-9D30-115B6E351737}" type="pres">
      <dgm:prSet presAssocID="{08389B79-DE34-4189-B961-1058185D139C}" presName="singleconn" presStyleLbl="sibTrans2D1" presStyleIdx="0" presStyleCnt="1"/>
      <dgm:spPr/>
      <dgm:t>
        <a:bodyPr/>
        <a:lstStyle/>
        <a:p>
          <a:pPr rtl="1"/>
          <a:endParaRPr lang="fa-IR"/>
        </a:p>
      </dgm:t>
    </dgm:pt>
  </dgm:ptLst>
  <dgm:cxnLst>
    <dgm:cxn modelId="{7EE4D9CB-A10E-404F-A694-FA389D79169B}" srcId="{62EECABC-870B-4934-9320-A77A7E796B20}" destId="{52B65920-24E6-4EDE-822F-37899B603BFC}" srcOrd="0" destOrd="0" parTransId="{AC2C1CF2-5033-4DB7-A323-851C5BDF68E9}" sibTransId="{08389B79-DE34-4189-B961-1058185D139C}"/>
    <dgm:cxn modelId="{15A33E33-B439-420D-B9E0-1A53CA82E804}" type="presOf" srcId="{62EECABC-870B-4934-9320-A77A7E796B20}" destId="{9191CE59-FCD6-4947-BF64-EAF02EE6342B}" srcOrd="0" destOrd="0" presId="urn:microsoft.com/office/officeart/2005/8/layout/radial6"/>
    <dgm:cxn modelId="{9F6E99CC-5C2B-4375-A130-BA2BC137335A}" srcId="{32BAF2E0-EB0C-459A-9E28-0015B8197D3E}" destId="{62EECABC-870B-4934-9320-A77A7E796B20}" srcOrd="0" destOrd="0" parTransId="{D55F96C5-B640-41FB-A663-1145D288DA28}" sibTransId="{FA7A2048-85B3-4F66-857B-49CBE76F4BD3}"/>
    <dgm:cxn modelId="{78BDE021-800B-498D-A801-A9418D781D2D}" type="presOf" srcId="{32BAF2E0-EB0C-459A-9E28-0015B8197D3E}" destId="{794B4FC6-7287-4CF4-BECC-E23378512581}" srcOrd="0" destOrd="0" presId="urn:microsoft.com/office/officeart/2005/8/layout/radial6"/>
    <dgm:cxn modelId="{4C11BF0E-DFE5-40F7-B67B-68A89A618278}" type="presOf" srcId="{08389B79-DE34-4189-B961-1058185D139C}" destId="{BA32E3EB-F95E-42D1-9D30-115B6E351737}" srcOrd="0" destOrd="0" presId="urn:microsoft.com/office/officeart/2005/8/layout/radial6"/>
    <dgm:cxn modelId="{F0FFD459-EC1B-444F-87D0-59C07216B9B8}" type="presOf" srcId="{52B65920-24E6-4EDE-822F-37899B603BFC}" destId="{0B6D20F8-2302-4BF2-8987-F1C268C4D90D}" srcOrd="0" destOrd="0" presId="urn:microsoft.com/office/officeart/2005/8/layout/radial6"/>
    <dgm:cxn modelId="{C49CD985-6C72-4BFB-9175-2A80455A922F}" type="presParOf" srcId="{794B4FC6-7287-4CF4-BECC-E23378512581}" destId="{9191CE59-FCD6-4947-BF64-EAF02EE6342B}" srcOrd="0" destOrd="0" presId="urn:microsoft.com/office/officeart/2005/8/layout/radial6"/>
    <dgm:cxn modelId="{5AECBD4F-98B9-415F-99B9-0E93E5E5D32B}" type="presParOf" srcId="{794B4FC6-7287-4CF4-BECC-E23378512581}" destId="{19A399AA-5E86-4C14-8D80-A335C4C4F9FB}" srcOrd="1" destOrd="0" presId="urn:microsoft.com/office/officeart/2005/8/layout/radial6"/>
    <dgm:cxn modelId="{9B2853B0-4D11-4E7D-B482-A3A8D387CA6A}" type="presParOf" srcId="{19A399AA-5E86-4C14-8D80-A335C4C4F9FB}" destId="{BC011510-E844-4D81-9A7C-E64FCFEA0503}" srcOrd="0" destOrd="0" presId="urn:microsoft.com/office/officeart/2005/8/layout/radial6"/>
    <dgm:cxn modelId="{0E643C07-0DE0-49E2-9CFD-937C7BDEEC6F}" type="presParOf" srcId="{19A399AA-5E86-4C14-8D80-A335C4C4F9FB}" destId="{0B6D20F8-2302-4BF2-8987-F1C268C4D90D}" srcOrd="1" destOrd="0" presId="urn:microsoft.com/office/officeart/2005/8/layout/radial6"/>
    <dgm:cxn modelId="{B655DF6B-E828-4021-B939-B970DC8867D6}" type="presParOf" srcId="{794B4FC6-7287-4CF4-BECC-E23378512581}" destId="{80E6B4EF-7AB8-4809-86B0-AD12D81CC79A}" srcOrd="2" destOrd="0" presId="urn:microsoft.com/office/officeart/2005/8/layout/radial6"/>
    <dgm:cxn modelId="{B1ABF70E-D927-445D-9CCA-E5512C9DBE6D}" type="presParOf" srcId="{794B4FC6-7287-4CF4-BECC-E23378512581}" destId="{DA9A5119-8FDC-4B40-9341-EFE1DC5FADEA}" srcOrd="3" destOrd="0" presId="urn:microsoft.com/office/officeart/2005/8/layout/radial6"/>
    <dgm:cxn modelId="{D24E7868-8CC2-48F6-8050-D37B2DDB1F63}" type="presParOf" srcId="{794B4FC6-7287-4CF4-BECC-E23378512581}" destId="{5E59BBD7-7C63-48E1-B63C-33F64CD5FEF5}" srcOrd="4" destOrd="0" presId="urn:microsoft.com/office/officeart/2005/8/layout/radial6"/>
    <dgm:cxn modelId="{0F37DACC-D9E5-4149-8A51-748F7D70E7BE}" type="presParOf" srcId="{794B4FC6-7287-4CF4-BECC-E23378512581}" destId="{BA32E3EB-F95E-42D1-9D30-115B6E351737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0FE6D1-5D36-43A7-8497-417DF4DDE2D0}" type="doc">
      <dgm:prSet loTypeId="urn:microsoft.com/office/officeart/2005/8/layout/radial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F7F9545E-D638-4CC4-AA1A-9EA2F9AB28B9}">
      <dgm:prSet phldrT="[Text]"/>
      <dgm:spPr/>
      <dgm:t>
        <a:bodyPr/>
        <a:lstStyle/>
        <a:p>
          <a:pPr rtl="1"/>
          <a:r>
            <a:rPr lang="en-US" dirty="0" smtClean="0"/>
            <a:t>OH</a:t>
          </a:r>
          <a:r>
            <a:rPr lang="en-US" baseline="30000" dirty="0" smtClean="0"/>
            <a:t>-</a:t>
          </a:r>
          <a:endParaRPr lang="fa-IR" dirty="0"/>
        </a:p>
      </dgm:t>
    </dgm:pt>
    <dgm:pt modelId="{48ECE85B-5DB6-474D-8F3D-406867BFACAB}" type="parTrans" cxnId="{4E6EE296-1D98-4337-ABF4-C82E9790F64E}">
      <dgm:prSet/>
      <dgm:spPr/>
      <dgm:t>
        <a:bodyPr/>
        <a:lstStyle/>
        <a:p>
          <a:pPr rtl="1"/>
          <a:endParaRPr lang="fa-IR"/>
        </a:p>
      </dgm:t>
    </dgm:pt>
    <dgm:pt modelId="{BB1CA8E0-9146-48DE-AB44-B261E27C86C6}" type="sibTrans" cxnId="{4E6EE296-1D98-4337-ABF4-C82E9790F64E}">
      <dgm:prSet/>
      <dgm:spPr/>
      <dgm:t>
        <a:bodyPr/>
        <a:lstStyle/>
        <a:p>
          <a:pPr rtl="1"/>
          <a:endParaRPr lang="fa-IR"/>
        </a:p>
      </dgm:t>
    </dgm:pt>
    <dgm:pt modelId="{A98EB80A-733F-4C0C-8152-350A43EFFA5B}">
      <dgm:prSet phldrT="[Text]" phldr="1"/>
      <dgm:spPr/>
      <dgm:t>
        <a:bodyPr/>
        <a:lstStyle/>
        <a:p>
          <a:pPr rtl="1"/>
          <a:endParaRPr lang="fa-IR"/>
        </a:p>
      </dgm:t>
    </dgm:pt>
    <dgm:pt modelId="{A6BF6D6C-84C8-4FDE-A1C5-C7D4037BBEA1}" type="parTrans" cxnId="{7DF2CF7F-C428-4400-A2CB-655DF2FF143C}">
      <dgm:prSet/>
      <dgm:spPr/>
      <dgm:t>
        <a:bodyPr/>
        <a:lstStyle/>
        <a:p>
          <a:pPr rtl="1"/>
          <a:endParaRPr lang="fa-IR"/>
        </a:p>
      </dgm:t>
    </dgm:pt>
    <dgm:pt modelId="{E7EE6EB3-769A-4B1E-8D82-5F6B4792288B}" type="sibTrans" cxnId="{7DF2CF7F-C428-4400-A2CB-655DF2FF143C}">
      <dgm:prSet/>
      <dgm:spPr/>
      <dgm:t>
        <a:bodyPr/>
        <a:lstStyle/>
        <a:p>
          <a:pPr rtl="1"/>
          <a:endParaRPr lang="fa-IR"/>
        </a:p>
      </dgm:t>
    </dgm:pt>
    <dgm:pt modelId="{4174AAC6-7EE9-41BD-BB3B-C0E7B09266D4}">
      <dgm:prSet phldrT="[Text]" phldr="1"/>
      <dgm:spPr/>
      <dgm:t>
        <a:bodyPr/>
        <a:lstStyle/>
        <a:p>
          <a:pPr rtl="1"/>
          <a:endParaRPr lang="fa-IR"/>
        </a:p>
      </dgm:t>
    </dgm:pt>
    <dgm:pt modelId="{892EAD2B-906C-4CDE-8C2D-1237EF891B39}" type="parTrans" cxnId="{AAD26A9B-6B35-407F-B25E-8B35CD542CB3}">
      <dgm:prSet/>
      <dgm:spPr/>
      <dgm:t>
        <a:bodyPr/>
        <a:lstStyle/>
        <a:p>
          <a:pPr rtl="1"/>
          <a:endParaRPr lang="fa-IR"/>
        </a:p>
      </dgm:t>
    </dgm:pt>
    <dgm:pt modelId="{1CC1A42B-5F55-4940-8114-9CB2E9F1816A}" type="sibTrans" cxnId="{AAD26A9B-6B35-407F-B25E-8B35CD542CB3}">
      <dgm:prSet/>
      <dgm:spPr/>
      <dgm:t>
        <a:bodyPr/>
        <a:lstStyle/>
        <a:p>
          <a:pPr rtl="1"/>
          <a:endParaRPr lang="fa-IR"/>
        </a:p>
      </dgm:t>
    </dgm:pt>
    <dgm:pt modelId="{E81BD4BE-D00D-4AAD-8A64-A7F0A7C2AD71}">
      <dgm:prSet phldrT="[Text]"/>
      <dgm:spPr/>
      <dgm:t>
        <a:bodyPr/>
        <a:lstStyle/>
        <a:p>
          <a:pPr rtl="1"/>
          <a:r>
            <a:rPr lang="en-US" dirty="0" smtClean="0"/>
            <a:t>H</a:t>
          </a:r>
          <a:r>
            <a:rPr lang="en-US" baseline="30000" dirty="0" smtClean="0"/>
            <a:t>+</a:t>
          </a:r>
          <a:endParaRPr lang="fa-IR" dirty="0"/>
        </a:p>
      </dgm:t>
    </dgm:pt>
    <dgm:pt modelId="{6490295B-B0AB-4DCB-80BC-C69D13032AE0}" type="parTrans" cxnId="{45DC9CFC-D2E7-405D-BA56-784EA557E40E}">
      <dgm:prSet/>
      <dgm:spPr/>
      <dgm:t>
        <a:bodyPr/>
        <a:lstStyle/>
        <a:p>
          <a:pPr rtl="1"/>
          <a:endParaRPr lang="fa-IR"/>
        </a:p>
      </dgm:t>
    </dgm:pt>
    <dgm:pt modelId="{90C8F3B9-89C0-49D9-A964-883F2897CE0F}" type="sibTrans" cxnId="{45DC9CFC-D2E7-405D-BA56-784EA557E40E}">
      <dgm:prSet/>
      <dgm:spPr/>
      <dgm:t>
        <a:bodyPr/>
        <a:lstStyle/>
        <a:p>
          <a:pPr rtl="1"/>
          <a:endParaRPr lang="fa-IR"/>
        </a:p>
      </dgm:t>
    </dgm:pt>
    <dgm:pt modelId="{82F4C7C4-CACD-4C59-B36D-867451CE23EB}">
      <dgm:prSet phldrT="[Text]" phldr="1"/>
      <dgm:spPr/>
      <dgm:t>
        <a:bodyPr/>
        <a:lstStyle/>
        <a:p>
          <a:pPr rtl="1"/>
          <a:endParaRPr lang="fa-IR"/>
        </a:p>
      </dgm:t>
    </dgm:pt>
    <dgm:pt modelId="{571CFFCC-8CF3-4A13-A7FC-C0973871E2B6}" type="parTrans" cxnId="{47057EDE-D797-48CE-9041-EBB1CE2E2072}">
      <dgm:prSet/>
      <dgm:spPr/>
      <dgm:t>
        <a:bodyPr/>
        <a:lstStyle/>
        <a:p>
          <a:pPr rtl="1"/>
          <a:endParaRPr lang="fa-IR"/>
        </a:p>
      </dgm:t>
    </dgm:pt>
    <dgm:pt modelId="{EDF11B71-F639-49CB-A94D-AED95684513A}" type="sibTrans" cxnId="{47057EDE-D797-48CE-9041-EBB1CE2E2072}">
      <dgm:prSet/>
      <dgm:spPr/>
      <dgm:t>
        <a:bodyPr/>
        <a:lstStyle/>
        <a:p>
          <a:pPr rtl="1"/>
          <a:endParaRPr lang="fa-IR"/>
        </a:p>
      </dgm:t>
    </dgm:pt>
    <dgm:pt modelId="{45A9D901-4027-4591-A687-960259D8E133}">
      <dgm:prSet phldrT="[Text]" phldr="1"/>
      <dgm:spPr/>
      <dgm:t>
        <a:bodyPr/>
        <a:lstStyle/>
        <a:p>
          <a:pPr rtl="1"/>
          <a:endParaRPr lang="fa-IR"/>
        </a:p>
      </dgm:t>
    </dgm:pt>
    <dgm:pt modelId="{7682F143-8B93-41F4-8B37-C0F94A228951}" type="parTrans" cxnId="{86896590-5B20-45FD-864D-2DD47BF76AA3}">
      <dgm:prSet/>
      <dgm:spPr/>
      <dgm:t>
        <a:bodyPr/>
        <a:lstStyle/>
        <a:p>
          <a:pPr rtl="1"/>
          <a:endParaRPr lang="fa-IR"/>
        </a:p>
      </dgm:t>
    </dgm:pt>
    <dgm:pt modelId="{60AC3B9A-7946-4636-8CA9-D986A3F3754F}" type="sibTrans" cxnId="{86896590-5B20-45FD-864D-2DD47BF76AA3}">
      <dgm:prSet/>
      <dgm:spPr/>
      <dgm:t>
        <a:bodyPr/>
        <a:lstStyle/>
        <a:p>
          <a:pPr rtl="1"/>
          <a:endParaRPr lang="fa-IR"/>
        </a:p>
      </dgm:t>
    </dgm:pt>
    <dgm:pt modelId="{BAE6623B-0ECD-4F37-BABD-C0F125AB9D9C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H</a:t>
          </a:r>
          <a:r>
            <a:rPr lang="en-US" baseline="30000" dirty="0" smtClean="0">
              <a:solidFill>
                <a:srgbClr val="000000"/>
              </a:solidFill>
            </a:rPr>
            <a:t>0</a:t>
          </a:r>
          <a:endParaRPr lang="fa-IR" dirty="0">
            <a:solidFill>
              <a:srgbClr val="000000"/>
            </a:solidFill>
          </a:endParaRPr>
        </a:p>
      </dgm:t>
    </dgm:pt>
    <dgm:pt modelId="{932E0041-4E53-4D89-BCA2-C9C7AC014CDB}" type="parTrans" cxnId="{FD93486B-405A-494C-87CE-327FA3526B24}">
      <dgm:prSet/>
      <dgm:spPr/>
      <dgm:t>
        <a:bodyPr/>
        <a:lstStyle/>
        <a:p>
          <a:pPr rtl="1"/>
          <a:endParaRPr lang="fa-IR"/>
        </a:p>
      </dgm:t>
    </dgm:pt>
    <dgm:pt modelId="{1B0564E2-FAB2-49A9-90C2-EA13D3A7A3BF}" type="sibTrans" cxnId="{FD93486B-405A-494C-87CE-327FA3526B24}">
      <dgm:prSet/>
      <dgm:spPr/>
      <dgm:t>
        <a:bodyPr/>
        <a:lstStyle/>
        <a:p>
          <a:pPr rtl="1"/>
          <a:endParaRPr lang="fa-IR"/>
        </a:p>
      </dgm:t>
    </dgm:pt>
    <dgm:pt modelId="{747789CF-ED3F-4907-94C3-ECAD4F5FCB68}">
      <dgm:prSet phldrT="[Text]" phldr="1"/>
      <dgm:spPr/>
      <dgm:t>
        <a:bodyPr/>
        <a:lstStyle/>
        <a:p>
          <a:pPr rtl="1"/>
          <a:endParaRPr lang="fa-IR"/>
        </a:p>
      </dgm:t>
    </dgm:pt>
    <dgm:pt modelId="{084B172E-0AA9-4636-B06A-C78AEFD3A7E5}" type="parTrans" cxnId="{357E2D7C-B212-4525-AB51-F368AC7B7EB3}">
      <dgm:prSet/>
      <dgm:spPr/>
      <dgm:t>
        <a:bodyPr/>
        <a:lstStyle/>
        <a:p>
          <a:pPr rtl="1"/>
          <a:endParaRPr lang="fa-IR"/>
        </a:p>
      </dgm:t>
    </dgm:pt>
    <dgm:pt modelId="{7CC3C754-2910-4BFB-AE26-65881588008A}" type="sibTrans" cxnId="{357E2D7C-B212-4525-AB51-F368AC7B7EB3}">
      <dgm:prSet/>
      <dgm:spPr/>
      <dgm:t>
        <a:bodyPr/>
        <a:lstStyle/>
        <a:p>
          <a:pPr rtl="1"/>
          <a:endParaRPr lang="fa-IR"/>
        </a:p>
      </dgm:t>
    </dgm:pt>
    <dgm:pt modelId="{62CA9CC1-6C7B-42B1-B23B-0593354D2800}">
      <dgm:prSet phldrT="[Text]" phldr="1"/>
      <dgm:spPr/>
      <dgm:t>
        <a:bodyPr/>
        <a:lstStyle/>
        <a:p>
          <a:pPr rtl="1"/>
          <a:endParaRPr lang="fa-IR" dirty="0"/>
        </a:p>
      </dgm:t>
    </dgm:pt>
    <dgm:pt modelId="{D6DA42A6-FC4D-4348-BB87-E5F0DE843A5E}" type="parTrans" cxnId="{8424E78D-CDAA-48FF-86F9-45C134770E34}">
      <dgm:prSet/>
      <dgm:spPr/>
      <dgm:t>
        <a:bodyPr/>
        <a:lstStyle/>
        <a:p>
          <a:pPr rtl="1"/>
          <a:endParaRPr lang="fa-IR"/>
        </a:p>
      </dgm:t>
    </dgm:pt>
    <dgm:pt modelId="{83CACDBB-79B8-4FDA-A8D7-AD88C8BDCDB6}" type="sibTrans" cxnId="{8424E78D-CDAA-48FF-86F9-45C134770E34}">
      <dgm:prSet/>
      <dgm:spPr/>
      <dgm:t>
        <a:bodyPr/>
        <a:lstStyle/>
        <a:p>
          <a:pPr rtl="1"/>
          <a:endParaRPr lang="fa-IR"/>
        </a:p>
      </dgm:t>
    </dgm:pt>
    <dgm:pt modelId="{61C81EAF-BD99-43D8-8436-554BB868EF80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OH</a:t>
          </a:r>
          <a:r>
            <a:rPr lang="en-US" baseline="30000" dirty="0" smtClean="0">
              <a:solidFill>
                <a:srgbClr val="000000"/>
              </a:solidFill>
            </a:rPr>
            <a:t>0</a:t>
          </a:r>
          <a:endParaRPr lang="fa-IR" dirty="0">
            <a:solidFill>
              <a:srgbClr val="000000"/>
            </a:solidFill>
          </a:endParaRPr>
        </a:p>
      </dgm:t>
    </dgm:pt>
    <dgm:pt modelId="{8E981177-F27C-4510-9422-8D54D2FF0929}" type="parTrans" cxnId="{A1070347-7DEF-425E-99E6-115627FA8D36}">
      <dgm:prSet/>
      <dgm:spPr/>
      <dgm:t>
        <a:bodyPr/>
        <a:lstStyle/>
        <a:p>
          <a:pPr rtl="1"/>
          <a:endParaRPr lang="fa-IR"/>
        </a:p>
      </dgm:t>
    </dgm:pt>
    <dgm:pt modelId="{E9E024E8-1F66-44A5-9316-2B7C54406E23}" type="sibTrans" cxnId="{A1070347-7DEF-425E-99E6-115627FA8D36}">
      <dgm:prSet/>
      <dgm:spPr/>
      <dgm:t>
        <a:bodyPr/>
        <a:lstStyle/>
        <a:p>
          <a:pPr rtl="1"/>
          <a:endParaRPr lang="fa-IR"/>
        </a:p>
      </dgm:t>
    </dgm:pt>
    <dgm:pt modelId="{6BEA9DF3-83F8-45B1-B0E2-16C069342BAA}" type="pres">
      <dgm:prSet presAssocID="{0F0FE6D1-5D36-43A7-8497-417DF4DDE2D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EB130C0-9F8A-44F7-9D71-1BE844A89641}" type="pres">
      <dgm:prSet presAssocID="{0F0FE6D1-5D36-43A7-8497-417DF4DDE2D0}" presName="cycle" presStyleCnt="0"/>
      <dgm:spPr/>
    </dgm:pt>
    <dgm:pt modelId="{7E51514A-68DE-4DFE-84B3-902679E03EEF}" type="pres">
      <dgm:prSet presAssocID="{0F0FE6D1-5D36-43A7-8497-417DF4DDE2D0}" presName="centerShape" presStyleCnt="0"/>
      <dgm:spPr/>
    </dgm:pt>
    <dgm:pt modelId="{885DE9B2-7554-49BD-A69A-DBDBA9040B6D}" type="pres">
      <dgm:prSet presAssocID="{0F0FE6D1-5D36-43A7-8497-417DF4DDE2D0}" presName="connSite" presStyleLbl="node1" presStyleIdx="0" presStyleCnt="5"/>
      <dgm:spPr/>
    </dgm:pt>
    <dgm:pt modelId="{C0E600DD-5A1F-4A2F-9D8D-F39A7A5BE04D}" type="pres">
      <dgm:prSet presAssocID="{0F0FE6D1-5D36-43A7-8497-417DF4DDE2D0}" presName="visible" presStyleLbl="node1" presStyleIdx="0" presStyleCnt="5" custScaleX="69780" custScaleY="66043" custLinFactNeighborX="-14514" custLinFactNeighborY="-7338"/>
      <dgm:spPr/>
    </dgm:pt>
    <dgm:pt modelId="{6CD745DA-C61D-4DDD-A5E9-0052C5C91602}" type="pres">
      <dgm:prSet presAssocID="{48ECE85B-5DB6-474D-8F3D-406867BFACAB}" presName="Name25" presStyleLbl="parChTrans1D1" presStyleIdx="0" presStyleCnt="4"/>
      <dgm:spPr/>
      <dgm:t>
        <a:bodyPr/>
        <a:lstStyle/>
        <a:p>
          <a:pPr rtl="1"/>
          <a:endParaRPr lang="fa-IR"/>
        </a:p>
      </dgm:t>
    </dgm:pt>
    <dgm:pt modelId="{12CFF266-FBBF-45BE-A40E-3E17C3CE6E28}" type="pres">
      <dgm:prSet presAssocID="{F7F9545E-D638-4CC4-AA1A-9EA2F9AB28B9}" presName="node" presStyleCnt="0"/>
      <dgm:spPr/>
    </dgm:pt>
    <dgm:pt modelId="{055F095B-82D2-4F17-A101-1F2096FE5CCC}" type="pres">
      <dgm:prSet presAssocID="{F7F9545E-D638-4CC4-AA1A-9EA2F9AB28B9}" presName="parentNode" presStyleLbl="node1" presStyleIdx="1" presStyleCnt="5" custLinFactNeighborX="54959" custLinFactNeighborY="-10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8EE1A9-87B0-4194-9F0F-C37FE7B492AC}" type="pres">
      <dgm:prSet presAssocID="{F7F9545E-D638-4CC4-AA1A-9EA2F9AB28B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674F3E6-D741-4EF2-BDAA-2C4B5C1BD4F1}" type="pres">
      <dgm:prSet presAssocID="{6490295B-B0AB-4DCB-80BC-C69D13032AE0}" presName="Name25" presStyleLbl="parChTrans1D1" presStyleIdx="1" presStyleCnt="4"/>
      <dgm:spPr/>
      <dgm:t>
        <a:bodyPr/>
        <a:lstStyle/>
        <a:p>
          <a:pPr rtl="1"/>
          <a:endParaRPr lang="fa-IR"/>
        </a:p>
      </dgm:t>
    </dgm:pt>
    <dgm:pt modelId="{EA1015DE-A14B-4A8C-A65C-4741E2B1CBC8}" type="pres">
      <dgm:prSet presAssocID="{E81BD4BE-D00D-4AAD-8A64-A7F0A7C2AD71}" presName="node" presStyleCnt="0"/>
      <dgm:spPr/>
    </dgm:pt>
    <dgm:pt modelId="{765FD96B-CDD6-4355-9CE9-B0E15534148A}" type="pres">
      <dgm:prSet presAssocID="{E81BD4BE-D00D-4AAD-8A64-A7F0A7C2AD71}" presName="parentNode" presStyleLbl="node1" presStyleIdx="2" presStyleCnt="5" custLinFactX="12784" custLinFactNeighborX="100000" custLinFactNeighborY="-2617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F5F76A-9F85-45AE-9197-C0F46DF089A8}" type="pres">
      <dgm:prSet presAssocID="{E81BD4BE-D00D-4AAD-8A64-A7F0A7C2AD7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DDEBEF-6C67-48A2-AF88-4EAE07F55932}" type="pres">
      <dgm:prSet presAssocID="{932E0041-4E53-4D89-BCA2-C9C7AC014CDB}" presName="Name25" presStyleLbl="parChTrans1D1" presStyleIdx="2" presStyleCnt="4"/>
      <dgm:spPr/>
      <dgm:t>
        <a:bodyPr/>
        <a:lstStyle/>
        <a:p>
          <a:pPr rtl="1"/>
          <a:endParaRPr lang="fa-IR"/>
        </a:p>
      </dgm:t>
    </dgm:pt>
    <dgm:pt modelId="{B1CB0777-ADB6-4009-9DF9-EAFDA4A268B9}" type="pres">
      <dgm:prSet presAssocID="{BAE6623B-0ECD-4F37-BABD-C0F125AB9D9C}" presName="node" presStyleCnt="0"/>
      <dgm:spPr/>
    </dgm:pt>
    <dgm:pt modelId="{C8953582-8AB2-445E-B2FB-03D8F629947E}" type="pres">
      <dgm:prSet presAssocID="{BAE6623B-0ECD-4F37-BABD-C0F125AB9D9C}" presName="parentNode" presStyleLbl="node1" presStyleIdx="3" presStyleCnt="5" custLinFactX="86166" custLinFactNeighborX="100000" custLinFactNeighborY="3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E1195D-5BF9-418D-9D82-D05352EEEFC1}" type="pres">
      <dgm:prSet presAssocID="{BAE6623B-0ECD-4F37-BABD-C0F125AB9D9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F9A858-5113-4495-A00C-5771ADFACF3B}" type="pres">
      <dgm:prSet presAssocID="{8E981177-F27C-4510-9422-8D54D2FF0929}" presName="Name25" presStyleLbl="parChTrans1D1" presStyleIdx="3" presStyleCnt="4"/>
      <dgm:spPr/>
      <dgm:t>
        <a:bodyPr/>
        <a:lstStyle/>
        <a:p>
          <a:pPr rtl="1"/>
          <a:endParaRPr lang="fa-IR"/>
        </a:p>
      </dgm:t>
    </dgm:pt>
    <dgm:pt modelId="{D6955DAD-29B4-412A-9699-2E142672B0F0}" type="pres">
      <dgm:prSet presAssocID="{61C81EAF-BD99-43D8-8436-554BB868EF80}" presName="node" presStyleCnt="0"/>
      <dgm:spPr/>
    </dgm:pt>
    <dgm:pt modelId="{DD1D517B-7B29-49F1-9949-3DB43D4D3FD9}" type="pres">
      <dgm:prSet presAssocID="{61C81EAF-BD99-43D8-8436-554BB868EF80}" presName="parentNode" presStyleLbl="node1" presStyleIdx="4" presStyleCnt="5" custLinFactX="160714" custLinFactNeighborX="200000" custLinFactNeighborY="226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3D9B88-3CAE-4CBC-A946-6E2902E2E3E6}" type="pres">
      <dgm:prSet presAssocID="{61C81EAF-BD99-43D8-8436-554BB868EF8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A6864F4-B331-4518-8F2C-9848D32766BD}" type="presOf" srcId="{6490295B-B0AB-4DCB-80BC-C69D13032AE0}" destId="{B674F3E6-D741-4EF2-BDAA-2C4B5C1BD4F1}" srcOrd="0" destOrd="0" presId="urn:microsoft.com/office/officeart/2005/8/layout/radial2"/>
    <dgm:cxn modelId="{E961FAD9-0D8C-4E2E-9CDA-3A076A31EB32}" type="presOf" srcId="{747789CF-ED3F-4907-94C3-ECAD4F5FCB68}" destId="{0FE1195D-5BF9-418D-9D82-D05352EEEFC1}" srcOrd="0" destOrd="0" presId="urn:microsoft.com/office/officeart/2005/8/layout/radial2"/>
    <dgm:cxn modelId="{A1070347-7DEF-425E-99E6-115627FA8D36}" srcId="{0F0FE6D1-5D36-43A7-8497-417DF4DDE2D0}" destId="{61C81EAF-BD99-43D8-8436-554BB868EF80}" srcOrd="3" destOrd="0" parTransId="{8E981177-F27C-4510-9422-8D54D2FF0929}" sibTransId="{E9E024E8-1F66-44A5-9316-2B7C54406E23}"/>
    <dgm:cxn modelId="{A5176A1E-C738-4AB8-A4D3-8C16FA709C4C}" type="presOf" srcId="{E81BD4BE-D00D-4AAD-8A64-A7F0A7C2AD71}" destId="{765FD96B-CDD6-4355-9CE9-B0E15534148A}" srcOrd="0" destOrd="0" presId="urn:microsoft.com/office/officeart/2005/8/layout/radial2"/>
    <dgm:cxn modelId="{45DC9CFC-D2E7-405D-BA56-784EA557E40E}" srcId="{0F0FE6D1-5D36-43A7-8497-417DF4DDE2D0}" destId="{E81BD4BE-D00D-4AAD-8A64-A7F0A7C2AD71}" srcOrd="1" destOrd="0" parTransId="{6490295B-B0AB-4DCB-80BC-C69D13032AE0}" sibTransId="{90C8F3B9-89C0-49D9-A964-883F2897CE0F}"/>
    <dgm:cxn modelId="{8CDBB895-20A8-4A34-88F2-86A86012CC02}" type="presOf" srcId="{62CA9CC1-6C7B-42B1-B23B-0593354D2800}" destId="{0FE1195D-5BF9-418D-9D82-D05352EEEFC1}" srcOrd="0" destOrd="1" presId="urn:microsoft.com/office/officeart/2005/8/layout/radial2"/>
    <dgm:cxn modelId="{E0A32A4C-5971-43B1-8A08-CEA53435F245}" type="presOf" srcId="{61C81EAF-BD99-43D8-8436-554BB868EF80}" destId="{DD1D517B-7B29-49F1-9949-3DB43D4D3FD9}" srcOrd="0" destOrd="0" presId="urn:microsoft.com/office/officeart/2005/8/layout/radial2"/>
    <dgm:cxn modelId="{A42E27BB-080C-4F82-889B-2E9E3E3F3398}" type="presOf" srcId="{48ECE85B-5DB6-474D-8F3D-406867BFACAB}" destId="{6CD745DA-C61D-4DDD-A5E9-0052C5C91602}" srcOrd="0" destOrd="0" presId="urn:microsoft.com/office/officeart/2005/8/layout/radial2"/>
    <dgm:cxn modelId="{8424E78D-CDAA-48FF-86F9-45C134770E34}" srcId="{BAE6623B-0ECD-4F37-BABD-C0F125AB9D9C}" destId="{62CA9CC1-6C7B-42B1-B23B-0593354D2800}" srcOrd="1" destOrd="0" parTransId="{D6DA42A6-FC4D-4348-BB87-E5F0DE843A5E}" sibTransId="{83CACDBB-79B8-4FDA-A8D7-AD88C8BDCDB6}"/>
    <dgm:cxn modelId="{97498882-681C-4609-B7B4-54D452FEA749}" type="presOf" srcId="{0F0FE6D1-5D36-43A7-8497-417DF4DDE2D0}" destId="{6BEA9DF3-83F8-45B1-B0E2-16C069342BAA}" srcOrd="0" destOrd="0" presId="urn:microsoft.com/office/officeart/2005/8/layout/radial2"/>
    <dgm:cxn modelId="{A6245E8E-C5BB-4BD8-AE1D-21C1C78628AB}" type="presOf" srcId="{4174AAC6-7EE9-41BD-BB3B-C0E7B09266D4}" destId="{A88EE1A9-87B0-4194-9F0F-C37FE7B492AC}" srcOrd="0" destOrd="1" presId="urn:microsoft.com/office/officeart/2005/8/layout/radial2"/>
    <dgm:cxn modelId="{86896590-5B20-45FD-864D-2DD47BF76AA3}" srcId="{E81BD4BE-D00D-4AAD-8A64-A7F0A7C2AD71}" destId="{45A9D901-4027-4591-A687-960259D8E133}" srcOrd="1" destOrd="0" parTransId="{7682F143-8B93-41F4-8B37-C0F94A228951}" sibTransId="{60AC3B9A-7946-4636-8CA9-D986A3F3754F}"/>
    <dgm:cxn modelId="{D958F0FD-C62E-47A1-9E0A-6FC2964CD4BC}" type="presOf" srcId="{8E981177-F27C-4510-9422-8D54D2FF0929}" destId="{18F9A858-5113-4495-A00C-5771ADFACF3B}" srcOrd="0" destOrd="0" presId="urn:microsoft.com/office/officeart/2005/8/layout/radial2"/>
    <dgm:cxn modelId="{47057EDE-D797-48CE-9041-EBB1CE2E2072}" srcId="{E81BD4BE-D00D-4AAD-8A64-A7F0A7C2AD71}" destId="{82F4C7C4-CACD-4C59-B36D-867451CE23EB}" srcOrd="0" destOrd="0" parTransId="{571CFFCC-8CF3-4A13-A7FC-C0973871E2B6}" sibTransId="{EDF11B71-F639-49CB-A94D-AED95684513A}"/>
    <dgm:cxn modelId="{AAD26A9B-6B35-407F-B25E-8B35CD542CB3}" srcId="{F7F9545E-D638-4CC4-AA1A-9EA2F9AB28B9}" destId="{4174AAC6-7EE9-41BD-BB3B-C0E7B09266D4}" srcOrd="1" destOrd="0" parTransId="{892EAD2B-906C-4CDE-8C2D-1237EF891B39}" sibTransId="{1CC1A42B-5F55-4940-8114-9CB2E9F1816A}"/>
    <dgm:cxn modelId="{7DF2CF7F-C428-4400-A2CB-655DF2FF143C}" srcId="{F7F9545E-D638-4CC4-AA1A-9EA2F9AB28B9}" destId="{A98EB80A-733F-4C0C-8152-350A43EFFA5B}" srcOrd="0" destOrd="0" parTransId="{A6BF6D6C-84C8-4FDE-A1C5-C7D4037BBEA1}" sibTransId="{E7EE6EB3-769A-4B1E-8D82-5F6B4792288B}"/>
    <dgm:cxn modelId="{76A34EAD-38DC-4A2E-861A-575C5EB52386}" type="presOf" srcId="{932E0041-4E53-4D89-BCA2-C9C7AC014CDB}" destId="{D4DDEBEF-6C67-48A2-AF88-4EAE07F55932}" srcOrd="0" destOrd="0" presId="urn:microsoft.com/office/officeart/2005/8/layout/radial2"/>
    <dgm:cxn modelId="{357E2D7C-B212-4525-AB51-F368AC7B7EB3}" srcId="{BAE6623B-0ECD-4F37-BABD-C0F125AB9D9C}" destId="{747789CF-ED3F-4907-94C3-ECAD4F5FCB68}" srcOrd="0" destOrd="0" parTransId="{084B172E-0AA9-4636-B06A-C78AEFD3A7E5}" sibTransId="{7CC3C754-2910-4BFB-AE26-65881588008A}"/>
    <dgm:cxn modelId="{D9416A53-451A-49C2-BB82-A932252AC95F}" type="presOf" srcId="{45A9D901-4027-4591-A687-960259D8E133}" destId="{ADF5F76A-9F85-45AE-9197-C0F46DF089A8}" srcOrd="0" destOrd="1" presId="urn:microsoft.com/office/officeart/2005/8/layout/radial2"/>
    <dgm:cxn modelId="{8E299E9D-E15E-436B-8B3E-C3C2C5088135}" type="presOf" srcId="{A98EB80A-733F-4C0C-8152-350A43EFFA5B}" destId="{A88EE1A9-87B0-4194-9F0F-C37FE7B492AC}" srcOrd="0" destOrd="0" presId="urn:microsoft.com/office/officeart/2005/8/layout/radial2"/>
    <dgm:cxn modelId="{F39F69D7-8897-4892-B3CA-47BD6183FFF4}" type="presOf" srcId="{F7F9545E-D638-4CC4-AA1A-9EA2F9AB28B9}" destId="{055F095B-82D2-4F17-A101-1F2096FE5CCC}" srcOrd="0" destOrd="0" presId="urn:microsoft.com/office/officeart/2005/8/layout/radial2"/>
    <dgm:cxn modelId="{4E6EE296-1D98-4337-ABF4-C82E9790F64E}" srcId="{0F0FE6D1-5D36-43A7-8497-417DF4DDE2D0}" destId="{F7F9545E-D638-4CC4-AA1A-9EA2F9AB28B9}" srcOrd="0" destOrd="0" parTransId="{48ECE85B-5DB6-474D-8F3D-406867BFACAB}" sibTransId="{BB1CA8E0-9146-48DE-AB44-B261E27C86C6}"/>
    <dgm:cxn modelId="{FD93486B-405A-494C-87CE-327FA3526B24}" srcId="{0F0FE6D1-5D36-43A7-8497-417DF4DDE2D0}" destId="{BAE6623B-0ECD-4F37-BABD-C0F125AB9D9C}" srcOrd="2" destOrd="0" parTransId="{932E0041-4E53-4D89-BCA2-C9C7AC014CDB}" sibTransId="{1B0564E2-FAB2-49A9-90C2-EA13D3A7A3BF}"/>
    <dgm:cxn modelId="{CD519462-DA7A-48C0-9CBD-A6A88A2F1623}" type="presOf" srcId="{82F4C7C4-CACD-4C59-B36D-867451CE23EB}" destId="{ADF5F76A-9F85-45AE-9197-C0F46DF089A8}" srcOrd="0" destOrd="0" presId="urn:microsoft.com/office/officeart/2005/8/layout/radial2"/>
    <dgm:cxn modelId="{26CE92EF-F375-4C6C-A459-F07BBEF38F1F}" type="presOf" srcId="{BAE6623B-0ECD-4F37-BABD-C0F125AB9D9C}" destId="{C8953582-8AB2-445E-B2FB-03D8F629947E}" srcOrd="0" destOrd="0" presId="urn:microsoft.com/office/officeart/2005/8/layout/radial2"/>
    <dgm:cxn modelId="{00DDEB04-6259-4DB3-A596-1F7AA52193EA}" type="presParOf" srcId="{6BEA9DF3-83F8-45B1-B0E2-16C069342BAA}" destId="{1EB130C0-9F8A-44F7-9D71-1BE844A89641}" srcOrd="0" destOrd="0" presId="urn:microsoft.com/office/officeart/2005/8/layout/radial2"/>
    <dgm:cxn modelId="{F96E3C22-E029-4C29-84F7-6532AC3E3077}" type="presParOf" srcId="{1EB130C0-9F8A-44F7-9D71-1BE844A89641}" destId="{7E51514A-68DE-4DFE-84B3-902679E03EEF}" srcOrd="0" destOrd="0" presId="urn:microsoft.com/office/officeart/2005/8/layout/radial2"/>
    <dgm:cxn modelId="{3DF05AAD-103F-4C60-9C32-FCC4A409A312}" type="presParOf" srcId="{7E51514A-68DE-4DFE-84B3-902679E03EEF}" destId="{885DE9B2-7554-49BD-A69A-DBDBA9040B6D}" srcOrd="0" destOrd="0" presId="urn:microsoft.com/office/officeart/2005/8/layout/radial2"/>
    <dgm:cxn modelId="{F2A1BD9F-E870-488D-89CA-1BBE97763F04}" type="presParOf" srcId="{7E51514A-68DE-4DFE-84B3-902679E03EEF}" destId="{C0E600DD-5A1F-4A2F-9D8D-F39A7A5BE04D}" srcOrd="1" destOrd="0" presId="urn:microsoft.com/office/officeart/2005/8/layout/radial2"/>
    <dgm:cxn modelId="{5C55D84C-EBF7-4F79-AF00-C5391840E89E}" type="presParOf" srcId="{1EB130C0-9F8A-44F7-9D71-1BE844A89641}" destId="{6CD745DA-C61D-4DDD-A5E9-0052C5C91602}" srcOrd="1" destOrd="0" presId="urn:microsoft.com/office/officeart/2005/8/layout/radial2"/>
    <dgm:cxn modelId="{C1314E4D-1C77-46CC-B540-E19AB8DE7416}" type="presParOf" srcId="{1EB130C0-9F8A-44F7-9D71-1BE844A89641}" destId="{12CFF266-FBBF-45BE-A40E-3E17C3CE6E28}" srcOrd="2" destOrd="0" presId="urn:microsoft.com/office/officeart/2005/8/layout/radial2"/>
    <dgm:cxn modelId="{D67F1AA4-43D5-4550-81A1-829641E976F0}" type="presParOf" srcId="{12CFF266-FBBF-45BE-A40E-3E17C3CE6E28}" destId="{055F095B-82D2-4F17-A101-1F2096FE5CCC}" srcOrd="0" destOrd="0" presId="urn:microsoft.com/office/officeart/2005/8/layout/radial2"/>
    <dgm:cxn modelId="{D740B7AE-17C1-43AB-B9DA-75A9CCF243EE}" type="presParOf" srcId="{12CFF266-FBBF-45BE-A40E-3E17C3CE6E28}" destId="{A88EE1A9-87B0-4194-9F0F-C37FE7B492AC}" srcOrd="1" destOrd="0" presId="urn:microsoft.com/office/officeart/2005/8/layout/radial2"/>
    <dgm:cxn modelId="{7D22FACB-5CA9-43EF-AD4A-C3F8ECB63563}" type="presParOf" srcId="{1EB130C0-9F8A-44F7-9D71-1BE844A89641}" destId="{B674F3E6-D741-4EF2-BDAA-2C4B5C1BD4F1}" srcOrd="3" destOrd="0" presId="urn:microsoft.com/office/officeart/2005/8/layout/radial2"/>
    <dgm:cxn modelId="{EB2BCBCC-C168-47D5-873F-39493C5CA583}" type="presParOf" srcId="{1EB130C0-9F8A-44F7-9D71-1BE844A89641}" destId="{EA1015DE-A14B-4A8C-A65C-4741E2B1CBC8}" srcOrd="4" destOrd="0" presId="urn:microsoft.com/office/officeart/2005/8/layout/radial2"/>
    <dgm:cxn modelId="{746DBC3E-0F71-496C-B7DF-5591F156291D}" type="presParOf" srcId="{EA1015DE-A14B-4A8C-A65C-4741E2B1CBC8}" destId="{765FD96B-CDD6-4355-9CE9-B0E15534148A}" srcOrd="0" destOrd="0" presId="urn:microsoft.com/office/officeart/2005/8/layout/radial2"/>
    <dgm:cxn modelId="{7C0A47C6-ECB5-41FD-AC6A-25BCC8875AC7}" type="presParOf" srcId="{EA1015DE-A14B-4A8C-A65C-4741E2B1CBC8}" destId="{ADF5F76A-9F85-45AE-9197-C0F46DF089A8}" srcOrd="1" destOrd="0" presId="urn:microsoft.com/office/officeart/2005/8/layout/radial2"/>
    <dgm:cxn modelId="{7229D0CA-73E4-4851-801C-FD33BB764EAB}" type="presParOf" srcId="{1EB130C0-9F8A-44F7-9D71-1BE844A89641}" destId="{D4DDEBEF-6C67-48A2-AF88-4EAE07F55932}" srcOrd="5" destOrd="0" presId="urn:microsoft.com/office/officeart/2005/8/layout/radial2"/>
    <dgm:cxn modelId="{A2C4E32E-0F57-443A-8F69-D2AD412A96DC}" type="presParOf" srcId="{1EB130C0-9F8A-44F7-9D71-1BE844A89641}" destId="{B1CB0777-ADB6-4009-9DF9-EAFDA4A268B9}" srcOrd="6" destOrd="0" presId="urn:microsoft.com/office/officeart/2005/8/layout/radial2"/>
    <dgm:cxn modelId="{141D9AAD-1E88-4832-ADFC-D580C1AD6C59}" type="presParOf" srcId="{B1CB0777-ADB6-4009-9DF9-EAFDA4A268B9}" destId="{C8953582-8AB2-445E-B2FB-03D8F629947E}" srcOrd="0" destOrd="0" presId="urn:microsoft.com/office/officeart/2005/8/layout/radial2"/>
    <dgm:cxn modelId="{C401556E-FF98-4BA3-8D64-F9E281141F6A}" type="presParOf" srcId="{B1CB0777-ADB6-4009-9DF9-EAFDA4A268B9}" destId="{0FE1195D-5BF9-418D-9D82-D05352EEEFC1}" srcOrd="1" destOrd="0" presId="urn:microsoft.com/office/officeart/2005/8/layout/radial2"/>
    <dgm:cxn modelId="{C5EFA52D-522C-49A6-BB2E-EF7A23E5A817}" type="presParOf" srcId="{1EB130C0-9F8A-44F7-9D71-1BE844A89641}" destId="{18F9A858-5113-4495-A00C-5771ADFACF3B}" srcOrd="7" destOrd="0" presId="urn:microsoft.com/office/officeart/2005/8/layout/radial2"/>
    <dgm:cxn modelId="{EB2B7672-F9B4-4314-8B2A-F87B7B71A0FB}" type="presParOf" srcId="{1EB130C0-9F8A-44F7-9D71-1BE844A89641}" destId="{D6955DAD-29B4-412A-9699-2E142672B0F0}" srcOrd="8" destOrd="0" presId="urn:microsoft.com/office/officeart/2005/8/layout/radial2"/>
    <dgm:cxn modelId="{CA391110-5C11-4FD2-9C94-094ED9BBA747}" type="presParOf" srcId="{D6955DAD-29B4-412A-9699-2E142672B0F0}" destId="{DD1D517B-7B29-49F1-9949-3DB43D4D3FD9}" srcOrd="0" destOrd="0" presId="urn:microsoft.com/office/officeart/2005/8/layout/radial2"/>
    <dgm:cxn modelId="{ECCE3145-E756-4AA7-8815-60BEBE8931C6}" type="presParOf" srcId="{D6955DAD-29B4-412A-9699-2E142672B0F0}" destId="{653D9B88-3CAE-4CBC-A946-6E2902E2E3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09CDA-16F9-4F96-B50B-B45946CC76F3}" type="doc">
      <dgm:prSet loTypeId="urn:microsoft.com/office/officeart/2005/8/layout/radial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rtl="1"/>
          <a:endParaRPr lang="fa-IR"/>
        </a:p>
      </dgm:t>
    </dgm:pt>
    <dgm:pt modelId="{79AD75A1-5E3D-4BA5-8FC2-600AD2D68496}">
      <dgm:prSet phldrT="[Text]"/>
      <dgm:spPr/>
      <dgm:t>
        <a:bodyPr/>
        <a:lstStyle/>
        <a:p>
          <a:pPr rtl="1"/>
          <a:r>
            <a:rPr lang="en-US" dirty="0" smtClean="0"/>
            <a:t>O</a:t>
          </a:r>
          <a:endParaRPr lang="fa-IR" dirty="0"/>
        </a:p>
      </dgm:t>
    </dgm:pt>
    <dgm:pt modelId="{A930A25C-DD87-4F96-B245-191326887F39}" type="parTrans" cxnId="{A6ED34D9-DCFF-40E9-B0FF-0A4ECEDB8846}">
      <dgm:prSet/>
      <dgm:spPr/>
      <dgm:t>
        <a:bodyPr/>
        <a:lstStyle/>
        <a:p>
          <a:pPr rtl="1"/>
          <a:endParaRPr lang="fa-IR"/>
        </a:p>
      </dgm:t>
    </dgm:pt>
    <dgm:pt modelId="{3F614AF1-38C2-4B42-A318-35C32D72C518}" type="sibTrans" cxnId="{A6ED34D9-DCFF-40E9-B0FF-0A4ECEDB8846}">
      <dgm:prSet/>
      <dgm:spPr/>
      <dgm:t>
        <a:bodyPr/>
        <a:lstStyle/>
        <a:p>
          <a:pPr rtl="1"/>
          <a:endParaRPr lang="fa-IR"/>
        </a:p>
      </dgm:t>
    </dgm:pt>
    <dgm:pt modelId="{9688E08F-F0D6-4764-B643-0AAD2233F338}">
      <dgm:prSet phldrT="[Text]"/>
      <dgm:spPr/>
      <dgm:t>
        <a:bodyPr/>
        <a:lstStyle/>
        <a:p>
          <a:pPr rtl="1"/>
          <a:r>
            <a:rPr lang="en-US" dirty="0" smtClean="0"/>
            <a:t>H</a:t>
          </a:r>
          <a:endParaRPr lang="fa-IR" dirty="0"/>
        </a:p>
      </dgm:t>
    </dgm:pt>
    <dgm:pt modelId="{1733078E-A5E7-462B-BE61-1D61DF027609}" type="parTrans" cxnId="{341C8052-F96F-4BE7-AA16-5CA6136D1AB8}">
      <dgm:prSet/>
      <dgm:spPr/>
      <dgm:t>
        <a:bodyPr/>
        <a:lstStyle/>
        <a:p>
          <a:pPr rtl="1"/>
          <a:endParaRPr lang="fa-IR"/>
        </a:p>
      </dgm:t>
    </dgm:pt>
    <dgm:pt modelId="{18830A8E-2FE3-43B4-9647-80727D9A2CC9}" type="sibTrans" cxnId="{341C8052-F96F-4BE7-AA16-5CA6136D1AB8}">
      <dgm:prSet/>
      <dgm:spPr/>
      <dgm:t>
        <a:bodyPr/>
        <a:lstStyle/>
        <a:p>
          <a:pPr rtl="1"/>
          <a:endParaRPr lang="fa-IR"/>
        </a:p>
      </dgm:t>
    </dgm:pt>
    <dgm:pt modelId="{EA3C3A0C-10D5-4043-BB1A-18252FDC7361}">
      <dgm:prSet phldrT="[Text]"/>
      <dgm:spPr/>
      <dgm:t>
        <a:bodyPr/>
        <a:lstStyle/>
        <a:p>
          <a:pPr rtl="1"/>
          <a:r>
            <a:rPr lang="en-US" dirty="0" smtClean="0"/>
            <a:t>H</a:t>
          </a:r>
          <a:endParaRPr lang="fa-IR" dirty="0"/>
        </a:p>
      </dgm:t>
    </dgm:pt>
    <dgm:pt modelId="{780E6E83-A174-4DC7-BABA-EBE136551AF7}" type="parTrans" cxnId="{1DC80F0A-C559-4E90-A7A0-1BBF7543DF81}">
      <dgm:prSet/>
      <dgm:spPr/>
      <dgm:t>
        <a:bodyPr/>
        <a:lstStyle/>
        <a:p>
          <a:pPr rtl="1"/>
          <a:endParaRPr lang="fa-IR"/>
        </a:p>
      </dgm:t>
    </dgm:pt>
    <dgm:pt modelId="{460FCDA0-58B0-48BC-AD5E-FA42C68E5C74}" type="sibTrans" cxnId="{1DC80F0A-C559-4E90-A7A0-1BBF7543DF81}">
      <dgm:prSet/>
      <dgm:spPr/>
      <dgm:t>
        <a:bodyPr/>
        <a:lstStyle/>
        <a:p>
          <a:pPr rtl="1"/>
          <a:endParaRPr lang="fa-IR"/>
        </a:p>
      </dgm:t>
    </dgm:pt>
    <dgm:pt modelId="{6BEE6E4B-C68F-4ADD-8E8E-4EB390E45126}" type="pres">
      <dgm:prSet presAssocID="{90109CDA-16F9-4F96-B50B-B45946CC76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6842BF2-CF9B-44E2-AE21-1CC18ADC09FF}" type="pres">
      <dgm:prSet presAssocID="{79AD75A1-5E3D-4BA5-8FC2-600AD2D68496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3C06F7D1-8BA6-4678-9A9E-8833EBB23233}" type="pres">
      <dgm:prSet presAssocID="{1733078E-A5E7-462B-BE61-1D61DF027609}" presName="Name9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19ECF1F-296B-4949-AE40-765E6A0628FA}" type="pres">
      <dgm:prSet presAssocID="{1733078E-A5E7-462B-BE61-1D61DF02760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512DCC3-7FD6-457C-9711-31E61146F7BF}" type="pres">
      <dgm:prSet presAssocID="{9688E08F-F0D6-4764-B643-0AAD2233F338}" presName="node" presStyleLbl="node1" presStyleIdx="0" presStyleCnt="2" custRadScaleRad="103589" custRadScaleInc="-3854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2FDA8F-A5D2-4B80-B086-6CF059357C0A}" type="pres">
      <dgm:prSet presAssocID="{780E6E83-A174-4DC7-BABA-EBE136551AF7}" presName="Name9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F7A3E6FB-9A64-4597-BA59-9F1A1C7A246F}" type="pres">
      <dgm:prSet presAssocID="{780E6E83-A174-4DC7-BABA-EBE136551AF7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0A04EA5A-BB7F-484B-BA94-7D91A9A4C77D}" type="pres">
      <dgm:prSet presAssocID="{EA3C3A0C-10D5-4043-BB1A-18252FDC7361}" presName="node" presStyleLbl="node1" presStyleIdx="1" presStyleCnt="2" custRadScaleRad="105158" custRadScaleInc="3789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0E16A54-B392-4F7A-AAD5-0D6AAF6EADDF}" type="presOf" srcId="{9688E08F-F0D6-4764-B643-0AAD2233F338}" destId="{E512DCC3-7FD6-457C-9711-31E61146F7BF}" srcOrd="0" destOrd="0" presId="urn:microsoft.com/office/officeart/2005/8/layout/radial1"/>
    <dgm:cxn modelId="{2047073C-8142-44F7-9A83-DF75B042D50A}" type="presOf" srcId="{79AD75A1-5E3D-4BA5-8FC2-600AD2D68496}" destId="{26842BF2-CF9B-44E2-AE21-1CC18ADC09FF}" srcOrd="0" destOrd="0" presId="urn:microsoft.com/office/officeart/2005/8/layout/radial1"/>
    <dgm:cxn modelId="{1DC80F0A-C559-4E90-A7A0-1BBF7543DF81}" srcId="{79AD75A1-5E3D-4BA5-8FC2-600AD2D68496}" destId="{EA3C3A0C-10D5-4043-BB1A-18252FDC7361}" srcOrd="1" destOrd="0" parTransId="{780E6E83-A174-4DC7-BABA-EBE136551AF7}" sibTransId="{460FCDA0-58B0-48BC-AD5E-FA42C68E5C74}"/>
    <dgm:cxn modelId="{A6ED34D9-DCFF-40E9-B0FF-0A4ECEDB8846}" srcId="{90109CDA-16F9-4F96-B50B-B45946CC76F3}" destId="{79AD75A1-5E3D-4BA5-8FC2-600AD2D68496}" srcOrd="0" destOrd="0" parTransId="{A930A25C-DD87-4F96-B245-191326887F39}" sibTransId="{3F614AF1-38C2-4B42-A318-35C32D72C518}"/>
    <dgm:cxn modelId="{29816C2E-9496-4F8F-8E5A-DF5ECB42E086}" type="presOf" srcId="{90109CDA-16F9-4F96-B50B-B45946CC76F3}" destId="{6BEE6E4B-C68F-4ADD-8E8E-4EB390E45126}" srcOrd="0" destOrd="0" presId="urn:microsoft.com/office/officeart/2005/8/layout/radial1"/>
    <dgm:cxn modelId="{93CB5E08-11F2-4306-8AAF-3C837B9E2B45}" type="presOf" srcId="{EA3C3A0C-10D5-4043-BB1A-18252FDC7361}" destId="{0A04EA5A-BB7F-484B-BA94-7D91A9A4C77D}" srcOrd="0" destOrd="0" presId="urn:microsoft.com/office/officeart/2005/8/layout/radial1"/>
    <dgm:cxn modelId="{4FE19BAC-BE71-4084-9C10-7522576C0B5B}" type="presOf" srcId="{1733078E-A5E7-462B-BE61-1D61DF027609}" destId="{C19ECF1F-296B-4949-AE40-765E6A0628FA}" srcOrd="1" destOrd="0" presId="urn:microsoft.com/office/officeart/2005/8/layout/radial1"/>
    <dgm:cxn modelId="{6C5324C7-5025-4EA5-9647-777D7C7E685B}" type="presOf" srcId="{1733078E-A5E7-462B-BE61-1D61DF027609}" destId="{3C06F7D1-8BA6-4678-9A9E-8833EBB23233}" srcOrd="0" destOrd="0" presId="urn:microsoft.com/office/officeart/2005/8/layout/radial1"/>
    <dgm:cxn modelId="{341C8052-F96F-4BE7-AA16-5CA6136D1AB8}" srcId="{79AD75A1-5E3D-4BA5-8FC2-600AD2D68496}" destId="{9688E08F-F0D6-4764-B643-0AAD2233F338}" srcOrd="0" destOrd="0" parTransId="{1733078E-A5E7-462B-BE61-1D61DF027609}" sibTransId="{18830A8E-2FE3-43B4-9647-80727D9A2CC9}"/>
    <dgm:cxn modelId="{17E231C0-D708-4CA5-8C2C-80DF12A824A9}" type="presOf" srcId="{780E6E83-A174-4DC7-BABA-EBE136551AF7}" destId="{692FDA8F-A5D2-4B80-B086-6CF059357C0A}" srcOrd="0" destOrd="0" presId="urn:microsoft.com/office/officeart/2005/8/layout/radial1"/>
    <dgm:cxn modelId="{C8C30CAB-865F-4A79-BA90-99D192F2E27B}" type="presOf" srcId="{780E6E83-A174-4DC7-BABA-EBE136551AF7}" destId="{F7A3E6FB-9A64-4597-BA59-9F1A1C7A246F}" srcOrd="1" destOrd="0" presId="urn:microsoft.com/office/officeart/2005/8/layout/radial1"/>
    <dgm:cxn modelId="{68CBA7DA-2BB7-416F-9162-45D1C7A4D5AF}" type="presParOf" srcId="{6BEE6E4B-C68F-4ADD-8E8E-4EB390E45126}" destId="{26842BF2-CF9B-44E2-AE21-1CC18ADC09FF}" srcOrd="0" destOrd="0" presId="urn:microsoft.com/office/officeart/2005/8/layout/radial1"/>
    <dgm:cxn modelId="{4CA0C08E-F94F-4504-9ED9-60D94501D250}" type="presParOf" srcId="{6BEE6E4B-C68F-4ADD-8E8E-4EB390E45126}" destId="{3C06F7D1-8BA6-4678-9A9E-8833EBB23233}" srcOrd="1" destOrd="0" presId="urn:microsoft.com/office/officeart/2005/8/layout/radial1"/>
    <dgm:cxn modelId="{53293117-2EBF-44FB-8342-6C7090127B29}" type="presParOf" srcId="{3C06F7D1-8BA6-4678-9A9E-8833EBB23233}" destId="{C19ECF1F-296B-4949-AE40-765E6A0628FA}" srcOrd="0" destOrd="0" presId="urn:microsoft.com/office/officeart/2005/8/layout/radial1"/>
    <dgm:cxn modelId="{1D3D2B0C-F30A-49DE-8902-3A84C2279F7A}" type="presParOf" srcId="{6BEE6E4B-C68F-4ADD-8E8E-4EB390E45126}" destId="{E512DCC3-7FD6-457C-9711-31E61146F7BF}" srcOrd="2" destOrd="0" presId="urn:microsoft.com/office/officeart/2005/8/layout/radial1"/>
    <dgm:cxn modelId="{DE99A860-0A5F-4810-9D2B-AED472A1D756}" type="presParOf" srcId="{6BEE6E4B-C68F-4ADD-8E8E-4EB390E45126}" destId="{692FDA8F-A5D2-4B80-B086-6CF059357C0A}" srcOrd="3" destOrd="0" presId="urn:microsoft.com/office/officeart/2005/8/layout/radial1"/>
    <dgm:cxn modelId="{356CC265-B4BA-4DBA-9478-E485B88FF585}" type="presParOf" srcId="{692FDA8F-A5D2-4B80-B086-6CF059357C0A}" destId="{F7A3E6FB-9A64-4597-BA59-9F1A1C7A246F}" srcOrd="0" destOrd="0" presId="urn:microsoft.com/office/officeart/2005/8/layout/radial1"/>
    <dgm:cxn modelId="{0E67E26B-ABF9-4295-BAF6-9410A7F6D390}" type="presParOf" srcId="{6BEE6E4B-C68F-4ADD-8E8E-4EB390E45126}" destId="{0A04EA5A-BB7F-484B-BA94-7D91A9A4C77D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E48D2-54C9-432D-9DDC-4F8E85A1FF18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E5F821FB-26DB-45DC-9DFD-AB5CFB20CE99}">
      <dgm:prSet phldrT="[Text]"/>
      <dgm:spPr/>
      <dgm:t>
        <a:bodyPr/>
        <a:lstStyle/>
        <a:p>
          <a:pPr rtl="1"/>
          <a:r>
            <a:rPr lang="fa-IR" dirty="0" smtClean="0"/>
            <a:t>هیچ</a:t>
          </a:r>
          <a:endParaRPr lang="fa-IR" dirty="0"/>
        </a:p>
      </dgm:t>
    </dgm:pt>
    <dgm:pt modelId="{C56262C7-2978-4E8E-8AEE-F7943161BB06}" type="parTrans" cxnId="{A2ACEA86-8B7B-4EF2-B84B-3C12D70787E9}">
      <dgm:prSet/>
      <dgm:spPr/>
      <dgm:t>
        <a:bodyPr/>
        <a:lstStyle/>
        <a:p>
          <a:pPr rtl="1"/>
          <a:endParaRPr lang="fa-IR"/>
        </a:p>
      </dgm:t>
    </dgm:pt>
    <dgm:pt modelId="{8EFD7EFD-C0B5-4473-B01B-0882F694AB05}" type="sibTrans" cxnId="{A2ACEA86-8B7B-4EF2-B84B-3C12D70787E9}">
      <dgm:prSet/>
      <dgm:spPr/>
      <dgm:t>
        <a:bodyPr/>
        <a:lstStyle/>
        <a:p>
          <a:pPr rtl="1"/>
          <a:endParaRPr lang="fa-IR"/>
        </a:p>
      </dgm:t>
    </dgm:pt>
    <dgm:pt modelId="{C135833D-EFA1-465F-99B5-6431D659BC75}">
      <dgm:prSet phldrT="[Text]"/>
      <dgm:spPr/>
      <dgm:t>
        <a:bodyPr/>
        <a:lstStyle/>
        <a:p>
          <a:pPr rtl="1"/>
          <a:r>
            <a:rPr lang="fa-IR" dirty="0" smtClean="0"/>
            <a:t>...</a:t>
          </a:r>
          <a:endParaRPr lang="fa-IR" dirty="0"/>
        </a:p>
      </dgm:t>
    </dgm:pt>
    <dgm:pt modelId="{117B1744-098B-4DD6-9942-7D92BE2A26E5}" type="parTrans" cxnId="{230A8EFC-9D2A-4B4C-8A5D-BF2D1C2BC057}">
      <dgm:prSet/>
      <dgm:spPr/>
      <dgm:t>
        <a:bodyPr/>
        <a:lstStyle/>
        <a:p>
          <a:pPr rtl="1"/>
          <a:endParaRPr lang="fa-IR"/>
        </a:p>
      </dgm:t>
    </dgm:pt>
    <dgm:pt modelId="{BD65E215-8D33-4117-BD76-AE7B6AF4BF49}" type="sibTrans" cxnId="{230A8EFC-9D2A-4B4C-8A5D-BF2D1C2BC057}">
      <dgm:prSet/>
      <dgm:spPr/>
      <dgm:t>
        <a:bodyPr/>
        <a:lstStyle/>
        <a:p>
          <a:pPr rtl="1"/>
          <a:endParaRPr lang="fa-IR"/>
        </a:p>
      </dgm:t>
    </dgm:pt>
    <dgm:pt modelId="{BCE5240B-8B79-49AD-880F-01978D5CAF13}">
      <dgm:prSet phldrT="[Text]"/>
      <dgm:spPr/>
      <dgm:t>
        <a:bodyPr/>
        <a:lstStyle/>
        <a:p>
          <a:pPr rtl="1"/>
          <a:r>
            <a:rPr lang="fa-IR" dirty="0" smtClean="0"/>
            <a:t>مرگ</a:t>
          </a:r>
          <a:endParaRPr lang="fa-IR" dirty="0"/>
        </a:p>
      </dgm:t>
    </dgm:pt>
    <dgm:pt modelId="{589710AB-184F-483A-95E9-5A9C43EAA789}" type="parTrans" cxnId="{849F4FDD-3F19-4359-9304-20EF9A23683C}">
      <dgm:prSet/>
      <dgm:spPr/>
      <dgm:t>
        <a:bodyPr/>
        <a:lstStyle/>
        <a:p>
          <a:pPr rtl="1"/>
          <a:endParaRPr lang="fa-IR"/>
        </a:p>
      </dgm:t>
    </dgm:pt>
    <dgm:pt modelId="{5B817F4E-6EE9-4946-9C61-0EE16AE706DF}" type="sibTrans" cxnId="{849F4FDD-3F19-4359-9304-20EF9A23683C}">
      <dgm:prSet/>
      <dgm:spPr/>
      <dgm:t>
        <a:bodyPr/>
        <a:lstStyle/>
        <a:p>
          <a:pPr rtl="1"/>
          <a:endParaRPr lang="fa-IR"/>
        </a:p>
      </dgm:t>
    </dgm:pt>
    <dgm:pt modelId="{46840B68-FA51-420D-968F-E5F217418B92}" type="pres">
      <dgm:prSet presAssocID="{E44E48D2-54C9-432D-9DDC-4F8E85A1FF18}" presName="arrowDiagram" presStyleCnt="0">
        <dgm:presLayoutVars>
          <dgm:chMax val="5"/>
          <dgm:dir/>
          <dgm:resizeHandles val="exact"/>
        </dgm:presLayoutVars>
      </dgm:prSet>
      <dgm:spPr/>
    </dgm:pt>
    <dgm:pt modelId="{B6EE1FA1-1A9F-44D5-9C51-13EF26BF61DD}" type="pres">
      <dgm:prSet presAssocID="{E44E48D2-54C9-432D-9DDC-4F8E85A1FF18}" presName="arrow" presStyleLbl="bgShp" presStyleIdx="0" presStyleCnt="1"/>
      <dgm:spPr/>
    </dgm:pt>
    <dgm:pt modelId="{B976A96D-F03E-4876-98D4-23F9FDA50F22}" type="pres">
      <dgm:prSet presAssocID="{E44E48D2-54C9-432D-9DDC-4F8E85A1FF18}" presName="arrowDiagram3" presStyleCnt="0"/>
      <dgm:spPr/>
    </dgm:pt>
    <dgm:pt modelId="{E644F8E9-1FF5-4E7E-A469-27805F549C6D}" type="pres">
      <dgm:prSet presAssocID="{E5F821FB-26DB-45DC-9DFD-AB5CFB20CE99}" presName="bullet3a" presStyleLbl="node1" presStyleIdx="0" presStyleCnt="3"/>
      <dgm:spPr/>
    </dgm:pt>
    <dgm:pt modelId="{06E60C59-94D0-4046-863A-CC02DE6DED43}" type="pres">
      <dgm:prSet presAssocID="{E5F821FB-26DB-45DC-9DFD-AB5CFB20CE9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1B2795-47DE-4A62-BA71-C11AD0E3DB25}" type="pres">
      <dgm:prSet presAssocID="{C135833D-EFA1-465F-99B5-6431D659BC75}" presName="bullet3b" presStyleLbl="node1" presStyleIdx="1" presStyleCnt="3"/>
      <dgm:spPr/>
    </dgm:pt>
    <dgm:pt modelId="{8704B902-F098-4BC8-A31D-47661036811A}" type="pres">
      <dgm:prSet presAssocID="{C135833D-EFA1-465F-99B5-6431D659BC7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86C8EF-C339-4B45-8741-EE07B5676BD1}" type="pres">
      <dgm:prSet presAssocID="{BCE5240B-8B79-49AD-880F-01978D5CAF13}" presName="bullet3c" presStyleLbl="node1" presStyleIdx="2" presStyleCnt="3"/>
      <dgm:spPr/>
    </dgm:pt>
    <dgm:pt modelId="{994A78D1-D84D-4EFC-BB5C-04BBB94BEC92}" type="pres">
      <dgm:prSet presAssocID="{BCE5240B-8B79-49AD-880F-01978D5CAF1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9F4FDD-3F19-4359-9304-20EF9A23683C}" srcId="{E44E48D2-54C9-432D-9DDC-4F8E85A1FF18}" destId="{BCE5240B-8B79-49AD-880F-01978D5CAF13}" srcOrd="2" destOrd="0" parTransId="{589710AB-184F-483A-95E9-5A9C43EAA789}" sibTransId="{5B817F4E-6EE9-4946-9C61-0EE16AE706DF}"/>
    <dgm:cxn modelId="{A6DF146F-18F3-4A4F-B839-5217F42B2395}" type="presOf" srcId="{BCE5240B-8B79-49AD-880F-01978D5CAF13}" destId="{994A78D1-D84D-4EFC-BB5C-04BBB94BEC92}" srcOrd="0" destOrd="0" presId="urn:microsoft.com/office/officeart/2005/8/layout/arrow2"/>
    <dgm:cxn modelId="{B1175968-3687-40FB-91B8-3F534D241AC5}" type="presOf" srcId="{E5F821FB-26DB-45DC-9DFD-AB5CFB20CE99}" destId="{06E60C59-94D0-4046-863A-CC02DE6DED43}" srcOrd="0" destOrd="0" presId="urn:microsoft.com/office/officeart/2005/8/layout/arrow2"/>
    <dgm:cxn modelId="{A2ACEA86-8B7B-4EF2-B84B-3C12D70787E9}" srcId="{E44E48D2-54C9-432D-9DDC-4F8E85A1FF18}" destId="{E5F821FB-26DB-45DC-9DFD-AB5CFB20CE99}" srcOrd="0" destOrd="0" parTransId="{C56262C7-2978-4E8E-8AEE-F7943161BB06}" sibTransId="{8EFD7EFD-C0B5-4473-B01B-0882F694AB05}"/>
    <dgm:cxn modelId="{3BE4BF5B-C42D-440E-87EF-3C54C67888F3}" type="presOf" srcId="{E44E48D2-54C9-432D-9DDC-4F8E85A1FF18}" destId="{46840B68-FA51-420D-968F-E5F217418B92}" srcOrd="0" destOrd="0" presId="urn:microsoft.com/office/officeart/2005/8/layout/arrow2"/>
    <dgm:cxn modelId="{3CFDD27E-B832-4CB0-9D8A-348B63CA043D}" type="presOf" srcId="{C135833D-EFA1-465F-99B5-6431D659BC75}" destId="{8704B902-F098-4BC8-A31D-47661036811A}" srcOrd="0" destOrd="0" presId="urn:microsoft.com/office/officeart/2005/8/layout/arrow2"/>
    <dgm:cxn modelId="{230A8EFC-9D2A-4B4C-8A5D-BF2D1C2BC057}" srcId="{E44E48D2-54C9-432D-9DDC-4F8E85A1FF18}" destId="{C135833D-EFA1-465F-99B5-6431D659BC75}" srcOrd="1" destOrd="0" parTransId="{117B1744-098B-4DD6-9942-7D92BE2A26E5}" sibTransId="{BD65E215-8D33-4117-BD76-AE7B6AF4BF49}"/>
    <dgm:cxn modelId="{639908CC-22B0-4B5C-B2BD-8514FB60B27B}" type="presParOf" srcId="{46840B68-FA51-420D-968F-E5F217418B92}" destId="{B6EE1FA1-1A9F-44D5-9C51-13EF26BF61DD}" srcOrd="0" destOrd="0" presId="urn:microsoft.com/office/officeart/2005/8/layout/arrow2"/>
    <dgm:cxn modelId="{A172D299-D725-4074-99FA-6AA39587F589}" type="presParOf" srcId="{46840B68-FA51-420D-968F-E5F217418B92}" destId="{B976A96D-F03E-4876-98D4-23F9FDA50F22}" srcOrd="1" destOrd="0" presId="urn:microsoft.com/office/officeart/2005/8/layout/arrow2"/>
    <dgm:cxn modelId="{783D2BA1-67EB-4A37-945A-2B45051D219E}" type="presParOf" srcId="{B976A96D-F03E-4876-98D4-23F9FDA50F22}" destId="{E644F8E9-1FF5-4E7E-A469-27805F549C6D}" srcOrd="0" destOrd="0" presId="urn:microsoft.com/office/officeart/2005/8/layout/arrow2"/>
    <dgm:cxn modelId="{FE861F96-D3B0-4E46-9D43-645C1F53350E}" type="presParOf" srcId="{B976A96D-F03E-4876-98D4-23F9FDA50F22}" destId="{06E60C59-94D0-4046-863A-CC02DE6DED43}" srcOrd="1" destOrd="0" presId="urn:microsoft.com/office/officeart/2005/8/layout/arrow2"/>
    <dgm:cxn modelId="{D6284029-545C-46EA-9B38-871B6CF0184B}" type="presParOf" srcId="{B976A96D-F03E-4876-98D4-23F9FDA50F22}" destId="{DC1B2795-47DE-4A62-BA71-C11AD0E3DB25}" srcOrd="2" destOrd="0" presId="urn:microsoft.com/office/officeart/2005/8/layout/arrow2"/>
    <dgm:cxn modelId="{964EABCA-70BA-47E7-9FF8-71F9865CA6AE}" type="presParOf" srcId="{B976A96D-F03E-4876-98D4-23F9FDA50F22}" destId="{8704B902-F098-4BC8-A31D-47661036811A}" srcOrd="3" destOrd="0" presId="urn:microsoft.com/office/officeart/2005/8/layout/arrow2"/>
    <dgm:cxn modelId="{8D48ED9E-B50F-4CA4-A2CE-CA0F4729E5E0}" type="presParOf" srcId="{B976A96D-F03E-4876-98D4-23F9FDA50F22}" destId="{2586C8EF-C339-4B45-8741-EE07B5676BD1}" srcOrd="4" destOrd="0" presId="urn:microsoft.com/office/officeart/2005/8/layout/arrow2"/>
    <dgm:cxn modelId="{ADF901BB-60F8-4F58-82AE-7C961C5751D1}" type="presParOf" srcId="{B976A96D-F03E-4876-98D4-23F9FDA50F22}" destId="{994A78D1-D84D-4EFC-BB5C-04BBB94BEC9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124DA0-5C56-4228-8B19-8A190BB8DC71}" type="doc">
      <dgm:prSet loTypeId="urn:microsoft.com/office/officeart/2005/8/layout/hierarchy4" loCatId="hierarchy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pPr rtl="1"/>
          <a:endParaRPr lang="fa-IR"/>
        </a:p>
      </dgm:t>
    </dgm:pt>
    <dgm:pt modelId="{B1F2E9A9-D426-4D9A-A6FA-A6EC47BDF516}">
      <dgm:prSet phldrT="[Text]"/>
      <dgm:spPr/>
      <dgm:t>
        <a:bodyPr/>
        <a:lstStyle/>
        <a:p>
          <a:pPr rtl="1"/>
          <a:r>
            <a:rPr lang="fa-IR" dirty="0" smtClean="0"/>
            <a:t>آسیب‏های پرتوی</a:t>
          </a:r>
          <a:endParaRPr lang="fa-IR" dirty="0"/>
        </a:p>
      </dgm:t>
    </dgm:pt>
    <dgm:pt modelId="{E09E6092-6029-4AC0-BA78-770C0AE2897D}" type="parTrans" cxnId="{ED7041B9-5D9A-4BD2-BF05-136B8521822A}">
      <dgm:prSet/>
      <dgm:spPr/>
      <dgm:t>
        <a:bodyPr/>
        <a:lstStyle/>
        <a:p>
          <a:pPr rtl="1"/>
          <a:endParaRPr lang="fa-IR"/>
        </a:p>
      </dgm:t>
    </dgm:pt>
    <dgm:pt modelId="{4D0745C9-09C6-4A1A-9138-5170EEFDCBA2}" type="sibTrans" cxnId="{ED7041B9-5D9A-4BD2-BF05-136B8521822A}">
      <dgm:prSet/>
      <dgm:spPr/>
      <dgm:t>
        <a:bodyPr/>
        <a:lstStyle/>
        <a:p>
          <a:pPr rtl="1"/>
          <a:endParaRPr lang="fa-IR"/>
        </a:p>
      </dgm:t>
    </dgm:pt>
    <dgm:pt modelId="{1062D872-E1DE-4B74-942D-ABC2CB3614C2}">
      <dgm:prSet phldrT="[Text]"/>
      <dgm:spPr/>
      <dgm:t>
        <a:bodyPr/>
        <a:lstStyle/>
        <a:p>
          <a:pPr rtl="1"/>
          <a:r>
            <a:rPr lang="fa-IR" dirty="0" smtClean="0"/>
            <a:t>احتمالی</a:t>
          </a:r>
          <a:endParaRPr lang="fa-IR" dirty="0"/>
        </a:p>
      </dgm:t>
    </dgm:pt>
    <dgm:pt modelId="{05D9A3ED-94AA-47A1-9AC2-6A9B33A7E82F}" type="parTrans" cxnId="{30C68C25-ABFD-4D76-91CE-EAE1B79ECEE7}">
      <dgm:prSet/>
      <dgm:spPr/>
      <dgm:t>
        <a:bodyPr/>
        <a:lstStyle/>
        <a:p>
          <a:pPr rtl="1"/>
          <a:endParaRPr lang="fa-IR"/>
        </a:p>
      </dgm:t>
    </dgm:pt>
    <dgm:pt modelId="{72D8AB0D-B67F-421E-9E6B-F9BBF65F2B46}" type="sibTrans" cxnId="{30C68C25-ABFD-4D76-91CE-EAE1B79ECEE7}">
      <dgm:prSet/>
      <dgm:spPr/>
      <dgm:t>
        <a:bodyPr/>
        <a:lstStyle/>
        <a:p>
          <a:pPr rtl="1"/>
          <a:endParaRPr lang="fa-IR"/>
        </a:p>
      </dgm:t>
    </dgm:pt>
    <dgm:pt modelId="{6BD47D2F-46AD-47C1-AD80-B95322D05C3E}">
      <dgm:prSet phldrT="[Text]"/>
      <dgm:spPr/>
      <dgm:t>
        <a:bodyPr/>
        <a:lstStyle/>
        <a:p>
          <a:pPr marL="72000" algn="r" rtl="1"/>
          <a:r>
            <a:rPr lang="fa-IR" dirty="0" smtClean="0"/>
            <a:t>ـ لوسمی</a:t>
          </a:r>
        </a:p>
        <a:p>
          <a:pPr marL="72000" algn="r" rtl="1"/>
          <a:r>
            <a:rPr lang="fa-IR" dirty="0" smtClean="0"/>
            <a:t>ـ انواع سرطان‏ها</a:t>
          </a:r>
          <a:endParaRPr lang="fa-IR" dirty="0"/>
        </a:p>
      </dgm:t>
    </dgm:pt>
    <dgm:pt modelId="{687C9506-7D08-4A31-97E4-CD4030583D0C}" type="parTrans" cxnId="{0261BEA7-27D8-4388-80A5-6486611B5D4A}">
      <dgm:prSet/>
      <dgm:spPr/>
      <dgm:t>
        <a:bodyPr/>
        <a:lstStyle/>
        <a:p>
          <a:pPr rtl="1"/>
          <a:endParaRPr lang="fa-IR"/>
        </a:p>
      </dgm:t>
    </dgm:pt>
    <dgm:pt modelId="{16307E53-E6B3-4B4A-8817-BFE987401F6A}" type="sibTrans" cxnId="{0261BEA7-27D8-4388-80A5-6486611B5D4A}">
      <dgm:prSet/>
      <dgm:spPr/>
      <dgm:t>
        <a:bodyPr/>
        <a:lstStyle/>
        <a:p>
          <a:pPr rtl="1"/>
          <a:endParaRPr lang="fa-IR"/>
        </a:p>
      </dgm:t>
    </dgm:pt>
    <dgm:pt modelId="{3FC2B63E-1146-4FCF-A31D-062F0C025A0C}">
      <dgm:prSet phldrT="[Text]"/>
      <dgm:spPr/>
      <dgm:t>
        <a:bodyPr/>
        <a:lstStyle/>
        <a:p>
          <a:pPr rtl="1"/>
          <a:r>
            <a:rPr lang="fa-IR" dirty="0" smtClean="0"/>
            <a:t>قطعی</a:t>
          </a:r>
          <a:endParaRPr lang="fa-IR" dirty="0"/>
        </a:p>
      </dgm:t>
    </dgm:pt>
    <dgm:pt modelId="{07FCBDEC-8BD7-4058-91D1-E2F9C29FE93A}" type="parTrans" cxnId="{7C32F34D-AD3A-4475-B71C-C37818EAC1EA}">
      <dgm:prSet/>
      <dgm:spPr/>
      <dgm:t>
        <a:bodyPr/>
        <a:lstStyle/>
        <a:p>
          <a:pPr rtl="1"/>
          <a:endParaRPr lang="fa-IR"/>
        </a:p>
      </dgm:t>
    </dgm:pt>
    <dgm:pt modelId="{0DF19D67-E61F-4219-8BAD-29ADD9F18782}" type="sibTrans" cxnId="{7C32F34D-AD3A-4475-B71C-C37818EAC1EA}">
      <dgm:prSet/>
      <dgm:spPr/>
      <dgm:t>
        <a:bodyPr/>
        <a:lstStyle/>
        <a:p>
          <a:pPr rtl="1"/>
          <a:endParaRPr lang="fa-IR"/>
        </a:p>
      </dgm:t>
    </dgm:pt>
    <dgm:pt modelId="{ED8C4531-2692-4BA7-927F-DF90D6EA9EF8}">
      <dgm:prSet phldrT="[Text]"/>
      <dgm:spPr/>
      <dgm:t>
        <a:bodyPr/>
        <a:lstStyle/>
        <a:p>
          <a:pPr marL="72000" algn="r" rtl="1">
            <a:spcAft>
              <a:spcPts val="0"/>
            </a:spcAft>
          </a:pPr>
          <a:r>
            <a:rPr lang="fa-IR" dirty="0" smtClean="0"/>
            <a:t>ـ سرخیِ پوست</a:t>
          </a:r>
        </a:p>
        <a:p>
          <a:pPr marL="72000" algn="r" rtl="1">
            <a:spcAft>
              <a:spcPts val="0"/>
            </a:spcAft>
          </a:pPr>
          <a:r>
            <a:rPr lang="fa-IR" dirty="0" smtClean="0"/>
            <a:t>ـ نابودیِ بافت‏ها</a:t>
          </a:r>
        </a:p>
        <a:p>
          <a:pPr marL="72000" algn="r" rtl="1">
            <a:spcAft>
              <a:spcPts val="0"/>
            </a:spcAft>
          </a:pPr>
          <a:r>
            <a:rPr lang="fa-IR" dirty="0" smtClean="0"/>
            <a:t>ـ عقب‏افتادگیِ رشد</a:t>
          </a:r>
          <a:endParaRPr lang="fa-IR" dirty="0"/>
        </a:p>
      </dgm:t>
    </dgm:pt>
    <dgm:pt modelId="{AD9EC8BF-9E1A-4CFA-9944-A2787B761FF4}" type="parTrans" cxnId="{29CE197F-85F0-49AB-8F90-DD6ABDEA7EEC}">
      <dgm:prSet/>
      <dgm:spPr/>
      <dgm:t>
        <a:bodyPr/>
        <a:lstStyle/>
        <a:p>
          <a:pPr rtl="1"/>
          <a:endParaRPr lang="fa-IR"/>
        </a:p>
      </dgm:t>
    </dgm:pt>
    <dgm:pt modelId="{32B8ED87-295B-4370-9DE5-2EAED861EE6B}" type="sibTrans" cxnId="{29CE197F-85F0-49AB-8F90-DD6ABDEA7EEC}">
      <dgm:prSet/>
      <dgm:spPr/>
      <dgm:t>
        <a:bodyPr/>
        <a:lstStyle/>
        <a:p>
          <a:pPr rtl="1"/>
          <a:endParaRPr lang="fa-IR"/>
        </a:p>
      </dgm:t>
    </dgm:pt>
    <dgm:pt modelId="{A64480C3-4F27-4CB5-A9CE-FA20BEFC0A6D}" type="pres">
      <dgm:prSet presAssocID="{DA124DA0-5C56-4228-8B19-8A190BB8DC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36BD144-BE5A-4DA7-8A61-DE67089CE6B0}" type="pres">
      <dgm:prSet presAssocID="{B1F2E9A9-D426-4D9A-A6FA-A6EC47BDF516}" presName="vertOne" presStyleCnt="0"/>
      <dgm:spPr/>
    </dgm:pt>
    <dgm:pt modelId="{12C4DB0E-68FB-4646-8A7C-79A579EF9E47}" type="pres">
      <dgm:prSet presAssocID="{B1F2E9A9-D426-4D9A-A6FA-A6EC47BDF5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773AB6-FAEE-4D12-8ACF-AD009F9FE4B2}" type="pres">
      <dgm:prSet presAssocID="{B1F2E9A9-D426-4D9A-A6FA-A6EC47BDF516}" presName="parTransOne" presStyleCnt="0"/>
      <dgm:spPr/>
    </dgm:pt>
    <dgm:pt modelId="{3299CE1B-1D40-4440-82F8-36DB83D99BF2}" type="pres">
      <dgm:prSet presAssocID="{B1F2E9A9-D426-4D9A-A6FA-A6EC47BDF516}" presName="horzOne" presStyleCnt="0"/>
      <dgm:spPr/>
    </dgm:pt>
    <dgm:pt modelId="{A4464C1A-E689-4A20-BBB8-0B64A5167BCB}" type="pres">
      <dgm:prSet presAssocID="{1062D872-E1DE-4B74-942D-ABC2CB3614C2}" presName="vertTwo" presStyleCnt="0"/>
      <dgm:spPr/>
    </dgm:pt>
    <dgm:pt modelId="{9FB90813-8E7B-4497-A2AA-DFA6A6B926E6}" type="pres">
      <dgm:prSet presAssocID="{1062D872-E1DE-4B74-942D-ABC2CB3614C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812407-EB20-48AB-AABE-7D2FA5D66C8A}" type="pres">
      <dgm:prSet presAssocID="{1062D872-E1DE-4B74-942D-ABC2CB3614C2}" presName="parTransTwo" presStyleCnt="0"/>
      <dgm:spPr/>
    </dgm:pt>
    <dgm:pt modelId="{8436D802-D8A2-414B-A51D-4B9CEC8EA55A}" type="pres">
      <dgm:prSet presAssocID="{1062D872-E1DE-4B74-942D-ABC2CB3614C2}" presName="horzTwo" presStyleCnt="0"/>
      <dgm:spPr/>
    </dgm:pt>
    <dgm:pt modelId="{27847E23-3656-45CF-B0CE-83E0CC16D5FF}" type="pres">
      <dgm:prSet presAssocID="{6BD47D2F-46AD-47C1-AD80-B95322D05C3E}" presName="vertThree" presStyleCnt="0"/>
      <dgm:spPr/>
    </dgm:pt>
    <dgm:pt modelId="{51D1E35B-5F0F-4469-B042-7631F04A8E74}" type="pres">
      <dgm:prSet presAssocID="{6BD47D2F-46AD-47C1-AD80-B95322D05C3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6ED5DF-2E9D-4368-8260-8DC88CE1E6AE}" type="pres">
      <dgm:prSet presAssocID="{6BD47D2F-46AD-47C1-AD80-B95322D05C3E}" presName="horzThree" presStyleCnt="0"/>
      <dgm:spPr/>
    </dgm:pt>
    <dgm:pt modelId="{4DA45C91-B2F0-4E41-B40E-B5EB0886E9B4}" type="pres">
      <dgm:prSet presAssocID="{72D8AB0D-B67F-421E-9E6B-F9BBF65F2B46}" presName="sibSpaceTwo" presStyleCnt="0"/>
      <dgm:spPr/>
    </dgm:pt>
    <dgm:pt modelId="{68B070EE-00A4-4389-919F-42A5718F2DE0}" type="pres">
      <dgm:prSet presAssocID="{3FC2B63E-1146-4FCF-A31D-062F0C025A0C}" presName="vertTwo" presStyleCnt="0"/>
      <dgm:spPr/>
    </dgm:pt>
    <dgm:pt modelId="{AF2AB229-F5E4-475A-B71F-E0E6413ACC97}" type="pres">
      <dgm:prSet presAssocID="{3FC2B63E-1146-4FCF-A31D-062F0C025A0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E12377-58F2-4D3B-BAAA-E0486B94C5AE}" type="pres">
      <dgm:prSet presAssocID="{3FC2B63E-1146-4FCF-A31D-062F0C025A0C}" presName="parTransTwo" presStyleCnt="0"/>
      <dgm:spPr/>
    </dgm:pt>
    <dgm:pt modelId="{FDFA675E-548D-4D91-9AE7-5084BF812C15}" type="pres">
      <dgm:prSet presAssocID="{3FC2B63E-1146-4FCF-A31D-062F0C025A0C}" presName="horzTwo" presStyleCnt="0"/>
      <dgm:spPr/>
    </dgm:pt>
    <dgm:pt modelId="{A4FFB4E0-E2A0-4079-8C47-1B9F091ADA00}" type="pres">
      <dgm:prSet presAssocID="{ED8C4531-2692-4BA7-927F-DF90D6EA9EF8}" presName="vertThree" presStyleCnt="0"/>
      <dgm:spPr/>
    </dgm:pt>
    <dgm:pt modelId="{BA7A60F0-C5B3-498D-A4E5-6D0CE7D2D648}" type="pres">
      <dgm:prSet presAssocID="{ED8C4531-2692-4BA7-927F-DF90D6EA9EF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ED10B4-AFFD-44E6-9282-F94874209EE5}" type="pres">
      <dgm:prSet presAssocID="{ED8C4531-2692-4BA7-927F-DF90D6EA9EF8}" presName="horzThree" presStyleCnt="0"/>
      <dgm:spPr/>
    </dgm:pt>
  </dgm:ptLst>
  <dgm:cxnLst>
    <dgm:cxn modelId="{7C32F34D-AD3A-4475-B71C-C37818EAC1EA}" srcId="{B1F2E9A9-D426-4D9A-A6FA-A6EC47BDF516}" destId="{3FC2B63E-1146-4FCF-A31D-062F0C025A0C}" srcOrd="1" destOrd="0" parTransId="{07FCBDEC-8BD7-4058-91D1-E2F9C29FE93A}" sibTransId="{0DF19D67-E61F-4219-8BAD-29ADD9F18782}"/>
    <dgm:cxn modelId="{AAAF1974-3E93-4D60-BA60-FDB4F84BA258}" type="presOf" srcId="{ED8C4531-2692-4BA7-927F-DF90D6EA9EF8}" destId="{BA7A60F0-C5B3-498D-A4E5-6D0CE7D2D648}" srcOrd="0" destOrd="0" presId="urn:microsoft.com/office/officeart/2005/8/layout/hierarchy4"/>
    <dgm:cxn modelId="{30EE445F-BD2D-41EF-9434-A5C6A7FC7EE7}" type="presOf" srcId="{B1F2E9A9-D426-4D9A-A6FA-A6EC47BDF516}" destId="{12C4DB0E-68FB-4646-8A7C-79A579EF9E47}" srcOrd="0" destOrd="0" presId="urn:microsoft.com/office/officeart/2005/8/layout/hierarchy4"/>
    <dgm:cxn modelId="{29CE197F-85F0-49AB-8F90-DD6ABDEA7EEC}" srcId="{3FC2B63E-1146-4FCF-A31D-062F0C025A0C}" destId="{ED8C4531-2692-4BA7-927F-DF90D6EA9EF8}" srcOrd="0" destOrd="0" parTransId="{AD9EC8BF-9E1A-4CFA-9944-A2787B761FF4}" sibTransId="{32B8ED87-295B-4370-9DE5-2EAED861EE6B}"/>
    <dgm:cxn modelId="{FF786590-0733-417D-B6CE-91CB2F75007D}" type="presOf" srcId="{3FC2B63E-1146-4FCF-A31D-062F0C025A0C}" destId="{AF2AB229-F5E4-475A-B71F-E0E6413ACC97}" srcOrd="0" destOrd="0" presId="urn:microsoft.com/office/officeart/2005/8/layout/hierarchy4"/>
    <dgm:cxn modelId="{ED7041B9-5D9A-4BD2-BF05-136B8521822A}" srcId="{DA124DA0-5C56-4228-8B19-8A190BB8DC71}" destId="{B1F2E9A9-D426-4D9A-A6FA-A6EC47BDF516}" srcOrd="0" destOrd="0" parTransId="{E09E6092-6029-4AC0-BA78-770C0AE2897D}" sibTransId="{4D0745C9-09C6-4A1A-9138-5170EEFDCBA2}"/>
    <dgm:cxn modelId="{0261BEA7-27D8-4388-80A5-6486611B5D4A}" srcId="{1062D872-E1DE-4B74-942D-ABC2CB3614C2}" destId="{6BD47D2F-46AD-47C1-AD80-B95322D05C3E}" srcOrd="0" destOrd="0" parTransId="{687C9506-7D08-4A31-97E4-CD4030583D0C}" sibTransId="{16307E53-E6B3-4B4A-8817-BFE987401F6A}"/>
    <dgm:cxn modelId="{FBA95622-DAC8-4804-AA11-0C04E12D5CFD}" type="presOf" srcId="{6BD47D2F-46AD-47C1-AD80-B95322D05C3E}" destId="{51D1E35B-5F0F-4469-B042-7631F04A8E74}" srcOrd="0" destOrd="0" presId="urn:microsoft.com/office/officeart/2005/8/layout/hierarchy4"/>
    <dgm:cxn modelId="{1AC2A869-9EE9-4A33-B509-BB149467CA94}" type="presOf" srcId="{1062D872-E1DE-4B74-942D-ABC2CB3614C2}" destId="{9FB90813-8E7B-4497-A2AA-DFA6A6B926E6}" srcOrd="0" destOrd="0" presId="urn:microsoft.com/office/officeart/2005/8/layout/hierarchy4"/>
    <dgm:cxn modelId="{30C68C25-ABFD-4D76-91CE-EAE1B79ECEE7}" srcId="{B1F2E9A9-D426-4D9A-A6FA-A6EC47BDF516}" destId="{1062D872-E1DE-4B74-942D-ABC2CB3614C2}" srcOrd="0" destOrd="0" parTransId="{05D9A3ED-94AA-47A1-9AC2-6A9B33A7E82F}" sibTransId="{72D8AB0D-B67F-421E-9E6B-F9BBF65F2B46}"/>
    <dgm:cxn modelId="{8A011971-226B-4971-9442-14694EFCAD23}" type="presOf" srcId="{DA124DA0-5C56-4228-8B19-8A190BB8DC71}" destId="{A64480C3-4F27-4CB5-A9CE-FA20BEFC0A6D}" srcOrd="0" destOrd="0" presId="urn:microsoft.com/office/officeart/2005/8/layout/hierarchy4"/>
    <dgm:cxn modelId="{3505C281-1D05-4ECD-BFB0-843EE9C27835}" type="presParOf" srcId="{A64480C3-4F27-4CB5-A9CE-FA20BEFC0A6D}" destId="{736BD144-BE5A-4DA7-8A61-DE67089CE6B0}" srcOrd="0" destOrd="0" presId="urn:microsoft.com/office/officeart/2005/8/layout/hierarchy4"/>
    <dgm:cxn modelId="{CCCF76B7-6359-4E87-8A19-52BA6434A6AD}" type="presParOf" srcId="{736BD144-BE5A-4DA7-8A61-DE67089CE6B0}" destId="{12C4DB0E-68FB-4646-8A7C-79A579EF9E47}" srcOrd="0" destOrd="0" presId="urn:microsoft.com/office/officeart/2005/8/layout/hierarchy4"/>
    <dgm:cxn modelId="{B1FDBA6D-56D1-4C8F-BF3A-ACA06F0B59FA}" type="presParOf" srcId="{736BD144-BE5A-4DA7-8A61-DE67089CE6B0}" destId="{BE773AB6-FAEE-4D12-8ACF-AD009F9FE4B2}" srcOrd="1" destOrd="0" presId="urn:microsoft.com/office/officeart/2005/8/layout/hierarchy4"/>
    <dgm:cxn modelId="{3D309C10-75CF-4278-B0DB-C8B7666C98CF}" type="presParOf" srcId="{736BD144-BE5A-4DA7-8A61-DE67089CE6B0}" destId="{3299CE1B-1D40-4440-82F8-36DB83D99BF2}" srcOrd="2" destOrd="0" presId="urn:microsoft.com/office/officeart/2005/8/layout/hierarchy4"/>
    <dgm:cxn modelId="{3CBF7A8F-8FA3-443A-9C08-3AF1ED2336A0}" type="presParOf" srcId="{3299CE1B-1D40-4440-82F8-36DB83D99BF2}" destId="{A4464C1A-E689-4A20-BBB8-0B64A5167BCB}" srcOrd="0" destOrd="0" presId="urn:microsoft.com/office/officeart/2005/8/layout/hierarchy4"/>
    <dgm:cxn modelId="{84B6CB28-C123-4304-A5C1-D2DBDBF836FB}" type="presParOf" srcId="{A4464C1A-E689-4A20-BBB8-0B64A5167BCB}" destId="{9FB90813-8E7B-4497-A2AA-DFA6A6B926E6}" srcOrd="0" destOrd="0" presId="urn:microsoft.com/office/officeart/2005/8/layout/hierarchy4"/>
    <dgm:cxn modelId="{E9D3845B-C1CF-4AD5-8FD5-90B5912602AA}" type="presParOf" srcId="{A4464C1A-E689-4A20-BBB8-0B64A5167BCB}" destId="{54812407-EB20-48AB-AABE-7D2FA5D66C8A}" srcOrd="1" destOrd="0" presId="urn:microsoft.com/office/officeart/2005/8/layout/hierarchy4"/>
    <dgm:cxn modelId="{D064B2A4-E042-4624-956C-A652F4BFB280}" type="presParOf" srcId="{A4464C1A-E689-4A20-BBB8-0B64A5167BCB}" destId="{8436D802-D8A2-414B-A51D-4B9CEC8EA55A}" srcOrd="2" destOrd="0" presId="urn:microsoft.com/office/officeart/2005/8/layout/hierarchy4"/>
    <dgm:cxn modelId="{894833FF-98A2-493F-82FF-FD13AD4B74A4}" type="presParOf" srcId="{8436D802-D8A2-414B-A51D-4B9CEC8EA55A}" destId="{27847E23-3656-45CF-B0CE-83E0CC16D5FF}" srcOrd="0" destOrd="0" presId="urn:microsoft.com/office/officeart/2005/8/layout/hierarchy4"/>
    <dgm:cxn modelId="{F362E264-EB6D-46B8-8A94-B9489B442B4E}" type="presParOf" srcId="{27847E23-3656-45CF-B0CE-83E0CC16D5FF}" destId="{51D1E35B-5F0F-4469-B042-7631F04A8E74}" srcOrd="0" destOrd="0" presId="urn:microsoft.com/office/officeart/2005/8/layout/hierarchy4"/>
    <dgm:cxn modelId="{A82DECD1-5CB5-48D9-A5F7-075ADD21DAB7}" type="presParOf" srcId="{27847E23-3656-45CF-B0CE-83E0CC16D5FF}" destId="{FF6ED5DF-2E9D-4368-8260-8DC88CE1E6AE}" srcOrd="1" destOrd="0" presId="urn:microsoft.com/office/officeart/2005/8/layout/hierarchy4"/>
    <dgm:cxn modelId="{0050A4FA-9785-43B0-9C20-1727AEDE5CB2}" type="presParOf" srcId="{3299CE1B-1D40-4440-82F8-36DB83D99BF2}" destId="{4DA45C91-B2F0-4E41-B40E-B5EB0886E9B4}" srcOrd="1" destOrd="0" presId="urn:microsoft.com/office/officeart/2005/8/layout/hierarchy4"/>
    <dgm:cxn modelId="{C440B70B-01AA-4C81-9411-801543BB6BD7}" type="presParOf" srcId="{3299CE1B-1D40-4440-82F8-36DB83D99BF2}" destId="{68B070EE-00A4-4389-919F-42A5718F2DE0}" srcOrd="2" destOrd="0" presId="urn:microsoft.com/office/officeart/2005/8/layout/hierarchy4"/>
    <dgm:cxn modelId="{8AAFFF3D-6831-40F4-A6E1-7640C37F9AE3}" type="presParOf" srcId="{68B070EE-00A4-4389-919F-42A5718F2DE0}" destId="{AF2AB229-F5E4-475A-B71F-E0E6413ACC97}" srcOrd="0" destOrd="0" presId="urn:microsoft.com/office/officeart/2005/8/layout/hierarchy4"/>
    <dgm:cxn modelId="{7E0B6065-B273-49F8-9660-AA17BA8A4594}" type="presParOf" srcId="{68B070EE-00A4-4389-919F-42A5718F2DE0}" destId="{A2E12377-58F2-4D3B-BAAA-E0486B94C5AE}" srcOrd="1" destOrd="0" presId="urn:microsoft.com/office/officeart/2005/8/layout/hierarchy4"/>
    <dgm:cxn modelId="{E9DD5345-27A2-43F4-8C16-F73176927B41}" type="presParOf" srcId="{68B070EE-00A4-4389-919F-42A5718F2DE0}" destId="{FDFA675E-548D-4D91-9AE7-5084BF812C15}" srcOrd="2" destOrd="0" presId="urn:microsoft.com/office/officeart/2005/8/layout/hierarchy4"/>
    <dgm:cxn modelId="{526EBC35-26B3-4621-8B53-6704CB03DF38}" type="presParOf" srcId="{FDFA675E-548D-4D91-9AE7-5084BF812C15}" destId="{A4FFB4E0-E2A0-4079-8C47-1B9F091ADA00}" srcOrd="0" destOrd="0" presId="urn:microsoft.com/office/officeart/2005/8/layout/hierarchy4"/>
    <dgm:cxn modelId="{8F208EE6-831C-48DF-9FD8-60483329426F}" type="presParOf" srcId="{A4FFB4E0-E2A0-4079-8C47-1B9F091ADA00}" destId="{BA7A60F0-C5B3-498D-A4E5-6D0CE7D2D648}" srcOrd="0" destOrd="0" presId="urn:microsoft.com/office/officeart/2005/8/layout/hierarchy4"/>
    <dgm:cxn modelId="{A08D98D3-1815-47F1-AA04-F2FD568B25E6}" type="presParOf" srcId="{A4FFB4E0-E2A0-4079-8C47-1B9F091ADA00}" destId="{4FED10B4-AFFD-44E6-9282-F94874209E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0CEB96-6D7B-48DB-A256-19676660FE38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57FE0C0-5AA2-40D2-8119-F333D44B4824}">
      <dgm:prSet phldrT="[Text]"/>
      <dgm:spPr/>
      <dgm:t>
        <a:bodyPr/>
        <a:lstStyle/>
        <a:p>
          <a:pPr rtl="1"/>
          <a:r>
            <a:rPr lang="fa-IR" dirty="0" smtClean="0"/>
            <a:t>زمان بروز آسیب</a:t>
          </a:r>
          <a:endParaRPr lang="fa-IR" dirty="0"/>
        </a:p>
      </dgm:t>
    </dgm:pt>
    <dgm:pt modelId="{0A7AF4CA-F484-41CC-A42B-8C37584DFE8C}" type="parTrans" cxnId="{D7C82998-5B17-48CB-AC01-93DD0FCC9339}">
      <dgm:prSet/>
      <dgm:spPr/>
      <dgm:t>
        <a:bodyPr/>
        <a:lstStyle/>
        <a:p>
          <a:pPr rtl="1"/>
          <a:endParaRPr lang="fa-IR"/>
        </a:p>
      </dgm:t>
    </dgm:pt>
    <dgm:pt modelId="{E1BB4209-6E75-43EA-87D6-97148A9CA3B6}" type="sibTrans" cxnId="{D7C82998-5B17-48CB-AC01-93DD0FCC9339}">
      <dgm:prSet/>
      <dgm:spPr/>
      <dgm:t>
        <a:bodyPr/>
        <a:lstStyle/>
        <a:p>
          <a:pPr rtl="1"/>
          <a:endParaRPr lang="fa-IR"/>
        </a:p>
      </dgm:t>
    </dgm:pt>
    <dgm:pt modelId="{5FBE5FBF-4A20-4602-A56A-9860D41857F2}">
      <dgm:prSet phldrT="[Text]"/>
      <dgm:spPr/>
      <dgm:t>
        <a:bodyPr/>
        <a:lstStyle/>
        <a:p>
          <a:pPr rtl="1"/>
          <a:r>
            <a:rPr lang="fa-IR" dirty="0" smtClean="0"/>
            <a:t>دیررس (قطعی ـ احتمالی)</a:t>
          </a:r>
          <a:endParaRPr lang="fa-IR" dirty="0"/>
        </a:p>
      </dgm:t>
    </dgm:pt>
    <dgm:pt modelId="{B99F849B-FFC3-40BF-A7FF-C4716E63961C}" type="parTrans" cxnId="{DE002A26-5BB2-427A-8211-ED37125F0427}">
      <dgm:prSet/>
      <dgm:spPr/>
      <dgm:t>
        <a:bodyPr/>
        <a:lstStyle/>
        <a:p>
          <a:pPr rtl="1"/>
          <a:endParaRPr lang="fa-IR"/>
        </a:p>
      </dgm:t>
    </dgm:pt>
    <dgm:pt modelId="{2A16C912-8532-47AA-BE3A-2A1C61BC580E}" type="sibTrans" cxnId="{DE002A26-5BB2-427A-8211-ED37125F0427}">
      <dgm:prSet/>
      <dgm:spPr/>
      <dgm:t>
        <a:bodyPr/>
        <a:lstStyle/>
        <a:p>
          <a:pPr rtl="1"/>
          <a:endParaRPr lang="fa-IR"/>
        </a:p>
      </dgm:t>
    </dgm:pt>
    <dgm:pt modelId="{962BA1F1-FD9E-4E66-81EC-112A31B48636}">
      <dgm:prSet phldrT="[Text]"/>
      <dgm:spPr/>
      <dgm:t>
        <a:bodyPr/>
        <a:lstStyle/>
        <a:p>
          <a:pPr rtl="1"/>
          <a:r>
            <a:rPr lang="fa-IR" dirty="0" smtClean="0"/>
            <a:t>شدت آسیب ربطی به مقدار پرتوگیری ندارد</a:t>
          </a:r>
          <a:endParaRPr lang="fa-IR" dirty="0"/>
        </a:p>
      </dgm:t>
    </dgm:pt>
    <dgm:pt modelId="{E0B0B775-BD11-41E4-9080-41C0FB2CA1EF}" type="parTrans" cxnId="{4BBAAF2E-5FF9-44BA-A519-3C0997D479FB}">
      <dgm:prSet/>
      <dgm:spPr/>
      <dgm:t>
        <a:bodyPr/>
        <a:lstStyle/>
        <a:p>
          <a:pPr rtl="1"/>
          <a:endParaRPr lang="fa-IR"/>
        </a:p>
      </dgm:t>
    </dgm:pt>
    <dgm:pt modelId="{3C7DEC8F-54C3-4B37-9923-CDBF2241F388}" type="sibTrans" cxnId="{4BBAAF2E-5FF9-44BA-A519-3C0997D479FB}">
      <dgm:prSet/>
      <dgm:spPr/>
      <dgm:t>
        <a:bodyPr/>
        <a:lstStyle/>
        <a:p>
          <a:pPr rtl="1"/>
          <a:endParaRPr lang="fa-IR"/>
        </a:p>
      </dgm:t>
    </dgm:pt>
    <dgm:pt modelId="{3C9B8C3E-3772-4DDE-839F-14E04070F7B7}">
      <dgm:prSet phldrT="[Text]"/>
      <dgm:spPr/>
      <dgm:t>
        <a:bodyPr/>
        <a:lstStyle/>
        <a:p>
          <a:pPr rtl="1"/>
          <a:r>
            <a:rPr lang="fa-IR" dirty="0" smtClean="0"/>
            <a:t>آسیب‏ها مدت‏ها بعد از پرتوگیری بروز می‏کنند</a:t>
          </a:r>
          <a:endParaRPr lang="fa-IR" dirty="0"/>
        </a:p>
      </dgm:t>
    </dgm:pt>
    <dgm:pt modelId="{4B70B6B7-E13B-4769-B04C-10D667E50D7E}" type="parTrans" cxnId="{5396D2E6-1F4E-4766-B6E6-3DADA4A46180}">
      <dgm:prSet/>
      <dgm:spPr/>
      <dgm:t>
        <a:bodyPr/>
        <a:lstStyle/>
        <a:p>
          <a:pPr rtl="1"/>
          <a:endParaRPr lang="fa-IR"/>
        </a:p>
      </dgm:t>
    </dgm:pt>
    <dgm:pt modelId="{CCF94647-222E-46DD-B1A3-1F6C7C38F795}" type="sibTrans" cxnId="{5396D2E6-1F4E-4766-B6E6-3DADA4A46180}">
      <dgm:prSet/>
      <dgm:spPr/>
      <dgm:t>
        <a:bodyPr/>
        <a:lstStyle/>
        <a:p>
          <a:pPr rtl="1"/>
          <a:endParaRPr lang="fa-IR"/>
        </a:p>
      </dgm:t>
    </dgm:pt>
    <dgm:pt modelId="{F784C249-CFC6-4BEC-AAB7-C9248213166D}">
      <dgm:prSet phldrT="[Text]"/>
      <dgm:spPr/>
      <dgm:t>
        <a:bodyPr/>
        <a:lstStyle/>
        <a:p>
          <a:pPr rtl="1"/>
          <a:r>
            <a:rPr lang="fa-IR" dirty="0" smtClean="0"/>
            <a:t>زودرس (قطعی)</a:t>
          </a:r>
          <a:endParaRPr lang="fa-IR" dirty="0"/>
        </a:p>
      </dgm:t>
    </dgm:pt>
    <dgm:pt modelId="{33801FE4-5206-4190-BE41-AD269A387B72}" type="parTrans" cxnId="{D8999CC6-39AA-4195-8549-2F47F48F6800}">
      <dgm:prSet/>
      <dgm:spPr/>
      <dgm:t>
        <a:bodyPr/>
        <a:lstStyle/>
        <a:p>
          <a:pPr rtl="1"/>
          <a:endParaRPr lang="fa-IR"/>
        </a:p>
      </dgm:t>
    </dgm:pt>
    <dgm:pt modelId="{5B5336F3-8368-4302-9D56-739ADFA1FC60}" type="sibTrans" cxnId="{D8999CC6-39AA-4195-8549-2F47F48F6800}">
      <dgm:prSet/>
      <dgm:spPr/>
      <dgm:t>
        <a:bodyPr/>
        <a:lstStyle/>
        <a:p>
          <a:pPr rtl="1"/>
          <a:endParaRPr lang="fa-IR"/>
        </a:p>
      </dgm:t>
    </dgm:pt>
    <dgm:pt modelId="{84A278BD-2A1F-44B3-8750-5572D0989745}">
      <dgm:prSet phldrT="[Text]"/>
      <dgm:spPr/>
      <dgm:t>
        <a:bodyPr/>
        <a:lstStyle/>
        <a:p>
          <a:pPr rtl="1"/>
          <a:r>
            <a:rPr lang="fa-IR" dirty="0" smtClean="0"/>
            <a:t>اگر پرتوگیری از حدی بیش‏تر باشد بروز می‏کنند</a:t>
          </a:r>
          <a:endParaRPr lang="fa-IR" dirty="0"/>
        </a:p>
      </dgm:t>
    </dgm:pt>
    <dgm:pt modelId="{BF7AF13C-D661-4C22-B416-32373DB897A8}" type="parTrans" cxnId="{736F6BF2-D465-4C3C-8662-D37C5F71C096}">
      <dgm:prSet/>
      <dgm:spPr/>
      <dgm:t>
        <a:bodyPr/>
        <a:lstStyle/>
        <a:p>
          <a:pPr rtl="1"/>
          <a:endParaRPr lang="fa-IR"/>
        </a:p>
      </dgm:t>
    </dgm:pt>
    <dgm:pt modelId="{AD3BBFCE-45A4-4515-B30B-4ADE51FD0AA0}" type="sibTrans" cxnId="{736F6BF2-D465-4C3C-8662-D37C5F71C096}">
      <dgm:prSet/>
      <dgm:spPr/>
      <dgm:t>
        <a:bodyPr/>
        <a:lstStyle/>
        <a:p>
          <a:pPr rtl="1"/>
          <a:endParaRPr lang="fa-IR"/>
        </a:p>
      </dgm:t>
    </dgm:pt>
    <dgm:pt modelId="{FC49D17E-F607-483F-9D5D-DB63C4858E77}">
      <dgm:prSet phldrT="[Text]"/>
      <dgm:spPr/>
      <dgm:t>
        <a:bodyPr/>
        <a:lstStyle/>
        <a:p>
          <a:pPr rtl="1"/>
          <a:r>
            <a:rPr lang="fa-IR" dirty="0" smtClean="0"/>
            <a:t>چند روز تا چند هفته پس از پرتوگیری بروز می‏کنند</a:t>
          </a:r>
          <a:endParaRPr lang="fa-IR" dirty="0"/>
        </a:p>
      </dgm:t>
    </dgm:pt>
    <dgm:pt modelId="{B3E972B7-F942-4E82-B0F5-2E01C68D406F}" type="parTrans" cxnId="{26DB2BD2-84A2-411C-A6C8-506AC8ADA9C0}">
      <dgm:prSet/>
      <dgm:spPr/>
      <dgm:t>
        <a:bodyPr/>
        <a:lstStyle/>
        <a:p>
          <a:pPr rtl="1"/>
          <a:endParaRPr lang="fa-IR"/>
        </a:p>
      </dgm:t>
    </dgm:pt>
    <dgm:pt modelId="{8D6F44C6-04CB-4123-ACA2-9DCB0F2E16B0}" type="sibTrans" cxnId="{26DB2BD2-84A2-411C-A6C8-506AC8ADA9C0}">
      <dgm:prSet/>
      <dgm:spPr/>
      <dgm:t>
        <a:bodyPr/>
        <a:lstStyle/>
        <a:p>
          <a:pPr rtl="1"/>
          <a:endParaRPr lang="fa-IR"/>
        </a:p>
      </dgm:t>
    </dgm:pt>
    <dgm:pt modelId="{FC2EA83A-F560-436C-AE40-53040866C60B}" type="pres">
      <dgm:prSet presAssocID="{D40CEB96-6D7B-48DB-A256-19676660FE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F90F6FA-87C1-427C-B693-6F1950719E49}" type="pres">
      <dgm:prSet presAssocID="{F57FE0C0-5AA2-40D2-8119-F333D44B4824}" presName="vertOne" presStyleCnt="0"/>
      <dgm:spPr/>
    </dgm:pt>
    <dgm:pt modelId="{F36BF4A3-0E99-486D-81DC-724D5CB24F55}" type="pres">
      <dgm:prSet presAssocID="{F57FE0C0-5AA2-40D2-8119-F333D44B482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980522-ABB5-4289-94F4-4C54B3E3A10C}" type="pres">
      <dgm:prSet presAssocID="{F57FE0C0-5AA2-40D2-8119-F333D44B4824}" presName="parTransOne" presStyleCnt="0"/>
      <dgm:spPr/>
    </dgm:pt>
    <dgm:pt modelId="{3048CEA0-A9E1-47D7-B077-2920FD02B759}" type="pres">
      <dgm:prSet presAssocID="{F57FE0C0-5AA2-40D2-8119-F333D44B4824}" presName="horzOne" presStyleCnt="0"/>
      <dgm:spPr/>
    </dgm:pt>
    <dgm:pt modelId="{027EDD08-747B-4396-B3A8-0F4CCEBFE1DE}" type="pres">
      <dgm:prSet presAssocID="{5FBE5FBF-4A20-4602-A56A-9860D41857F2}" presName="vertTwo" presStyleCnt="0"/>
      <dgm:spPr/>
    </dgm:pt>
    <dgm:pt modelId="{BE7897FA-D6BC-4238-B2D5-657ED9FF2A45}" type="pres">
      <dgm:prSet presAssocID="{5FBE5FBF-4A20-4602-A56A-9860D41857F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7964C1-2C8E-4B94-8103-90C2C52FC6EA}" type="pres">
      <dgm:prSet presAssocID="{5FBE5FBF-4A20-4602-A56A-9860D41857F2}" presName="parTransTwo" presStyleCnt="0"/>
      <dgm:spPr/>
    </dgm:pt>
    <dgm:pt modelId="{99E2B696-30CF-40AA-A831-AA23735C1BE2}" type="pres">
      <dgm:prSet presAssocID="{5FBE5FBF-4A20-4602-A56A-9860D41857F2}" presName="horzTwo" presStyleCnt="0"/>
      <dgm:spPr/>
    </dgm:pt>
    <dgm:pt modelId="{7A0F227E-7F0E-4F93-94F7-D19E0FF61A65}" type="pres">
      <dgm:prSet presAssocID="{962BA1F1-FD9E-4E66-81EC-112A31B48636}" presName="vertThree" presStyleCnt="0"/>
      <dgm:spPr/>
    </dgm:pt>
    <dgm:pt modelId="{7FEB10BE-6218-413D-8B62-5D69B0559BA1}" type="pres">
      <dgm:prSet presAssocID="{962BA1F1-FD9E-4E66-81EC-112A31B4863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042267-6375-40FF-A0C7-790E9AFDB2CF}" type="pres">
      <dgm:prSet presAssocID="{962BA1F1-FD9E-4E66-81EC-112A31B48636}" presName="horzThree" presStyleCnt="0"/>
      <dgm:spPr/>
    </dgm:pt>
    <dgm:pt modelId="{FE3708B8-3455-4D16-BC8F-D73E07A05FA2}" type="pres">
      <dgm:prSet presAssocID="{3C7DEC8F-54C3-4B37-9923-CDBF2241F388}" presName="sibSpaceThree" presStyleCnt="0"/>
      <dgm:spPr/>
    </dgm:pt>
    <dgm:pt modelId="{9F4B6BF2-D3BA-4028-B765-6C71D1B7711D}" type="pres">
      <dgm:prSet presAssocID="{3C9B8C3E-3772-4DDE-839F-14E04070F7B7}" presName="vertThree" presStyleCnt="0"/>
      <dgm:spPr/>
    </dgm:pt>
    <dgm:pt modelId="{BA86B772-AB3F-47F8-917C-176C7277CE9D}" type="pres">
      <dgm:prSet presAssocID="{3C9B8C3E-3772-4DDE-839F-14E04070F7B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4C6F8B-1AFF-4564-BC7B-D6D4CAEEADB3}" type="pres">
      <dgm:prSet presAssocID="{3C9B8C3E-3772-4DDE-839F-14E04070F7B7}" presName="horzThree" presStyleCnt="0"/>
      <dgm:spPr/>
    </dgm:pt>
    <dgm:pt modelId="{5E46245D-C169-4029-8F48-E60EFD43FB64}" type="pres">
      <dgm:prSet presAssocID="{2A16C912-8532-47AA-BE3A-2A1C61BC580E}" presName="sibSpaceTwo" presStyleCnt="0"/>
      <dgm:spPr/>
    </dgm:pt>
    <dgm:pt modelId="{4B000341-34BF-4EA7-B3C6-FD6CD4BA7EA1}" type="pres">
      <dgm:prSet presAssocID="{F784C249-CFC6-4BEC-AAB7-C9248213166D}" presName="vertTwo" presStyleCnt="0"/>
      <dgm:spPr/>
    </dgm:pt>
    <dgm:pt modelId="{A6628823-E847-4792-B25E-9844F842917C}" type="pres">
      <dgm:prSet presAssocID="{F784C249-CFC6-4BEC-AAB7-C9248213166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825D73-64A8-403B-9882-2C31EFB110E7}" type="pres">
      <dgm:prSet presAssocID="{F784C249-CFC6-4BEC-AAB7-C9248213166D}" presName="parTransTwo" presStyleCnt="0"/>
      <dgm:spPr/>
    </dgm:pt>
    <dgm:pt modelId="{C85C13F1-38BD-4B1A-84E0-05FCB4D126A6}" type="pres">
      <dgm:prSet presAssocID="{F784C249-CFC6-4BEC-AAB7-C9248213166D}" presName="horzTwo" presStyleCnt="0"/>
      <dgm:spPr/>
    </dgm:pt>
    <dgm:pt modelId="{8D0D6908-765E-4952-A88D-1177529C3005}" type="pres">
      <dgm:prSet presAssocID="{84A278BD-2A1F-44B3-8750-5572D0989745}" presName="vertThree" presStyleCnt="0"/>
      <dgm:spPr/>
    </dgm:pt>
    <dgm:pt modelId="{BC736D0E-9E77-4678-9234-70A0C716C126}" type="pres">
      <dgm:prSet presAssocID="{84A278BD-2A1F-44B3-8750-5572D098974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A6EBB6-B356-462A-B848-037E61514A31}" type="pres">
      <dgm:prSet presAssocID="{84A278BD-2A1F-44B3-8750-5572D0989745}" presName="horzThree" presStyleCnt="0"/>
      <dgm:spPr/>
    </dgm:pt>
    <dgm:pt modelId="{6C83454C-F8F7-4DC8-BBE0-EE7FA8ECF98F}" type="pres">
      <dgm:prSet presAssocID="{AD3BBFCE-45A4-4515-B30B-4ADE51FD0AA0}" presName="sibSpaceThree" presStyleCnt="0"/>
      <dgm:spPr/>
    </dgm:pt>
    <dgm:pt modelId="{33F6F6D7-F517-4AC3-B7EE-34BBA2F0EF71}" type="pres">
      <dgm:prSet presAssocID="{FC49D17E-F607-483F-9D5D-DB63C4858E77}" presName="vertThree" presStyleCnt="0"/>
      <dgm:spPr/>
    </dgm:pt>
    <dgm:pt modelId="{D69768D2-8BC2-4041-930A-64ADB7A822F2}" type="pres">
      <dgm:prSet presAssocID="{FC49D17E-F607-483F-9D5D-DB63C4858E7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9CD0C9-DF3F-4C77-A430-D5D301F74BDA}" type="pres">
      <dgm:prSet presAssocID="{FC49D17E-F607-483F-9D5D-DB63C4858E77}" presName="horzThree" presStyleCnt="0"/>
      <dgm:spPr/>
    </dgm:pt>
  </dgm:ptLst>
  <dgm:cxnLst>
    <dgm:cxn modelId="{5350971C-3B24-48A8-B625-463613177FF6}" type="presOf" srcId="{962BA1F1-FD9E-4E66-81EC-112A31B48636}" destId="{7FEB10BE-6218-413D-8B62-5D69B0559BA1}" srcOrd="0" destOrd="0" presId="urn:microsoft.com/office/officeart/2005/8/layout/hierarchy4"/>
    <dgm:cxn modelId="{D7C82998-5B17-48CB-AC01-93DD0FCC9339}" srcId="{D40CEB96-6D7B-48DB-A256-19676660FE38}" destId="{F57FE0C0-5AA2-40D2-8119-F333D44B4824}" srcOrd="0" destOrd="0" parTransId="{0A7AF4CA-F484-41CC-A42B-8C37584DFE8C}" sibTransId="{E1BB4209-6E75-43EA-87D6-97148A9CA3B6}"/>
    <dgm:cxn modelId="{D558F6F3-3222-44A1-8556-F0B8F8C11636}" type="presOf" srcId="{3C9B8C3E-3772-4DDE-839F-14E04070F7B7}" destId="{BA86B772-AB3F-47F8-917C-176C7277CE9D}" srcOrd="0" destOrd="0" presId="urn:microsoft.com/office/officeart/2005/8/layout/hierarchy4"/>
    <dgm:cxn modelId="{D8999CC6-39AA-4195-8549-2F47F48F6800}" srcId="{F57FE0C0-5AA2-40D2-8119-F333D44B4824}" destId="{F784C249-CFC6-4BEC-AAB7-C9248213166D}" srcOrd="1" destOrd="0" parTransId="{33801FE4-5206-4190-BE41-AD269A387B72}" sibTransId="{5B5336F3-8368-4302-9D56-739ADFA1FC60}"/>
    <dgm:cxn modelId="{26DB2BD2-84A2-411C-A6C8-506AC8ADA9C0}" srcId="{F784C249-CFC6-4BEC-AAB7-C9248213166D}" destId="{FC49D17E-F607-483F-9D5D-DB63C4858E77}" srcOrd="1" destOrd="0" parTransId="{B3E972B7-F942-4E82-B0F5-2E01C68D406F}" sibTransId="{8D6F44C6-04CB-4123-ACA2-9DCB0F2E16B0}"/>
    <dgm:cxn modelId="{DE002A26-5BB2-427A-8211-ED37125F0427}" srcId="{F57FE0C0-5AA2-40D2-8119-F333D44B4824}" destId="{5FBE5FBF-4A20-4602-A56A-9860D41857F2}" srcOrd="0" destOrd="0" parTransId="{B99F849B-FFC3-40BF-A7FF-C4716E63961C}" sibTransId="{2A16C912-8532-47AA-BE3A-2A1C61BC580E}"/>
    <dgm:cxn modelId="{F2436B09-8DAD-438E-AEA8-9C759AED492E}" type="presOf" srcId="{F57FE0C0-5AA2-40D2-8119-F333D44B4824}" destId="{F36BF4A3-0E99-486D-81DC-724D5CB24F55}" srcOrd="0" destOrd="0" presId="urn:microsoft.com/office/officeart/2005/8/layout/hierarchy4"/>
    <dgm:cxn modelId="{0BC9BDB5-D70B-4794-A467-4AABF1715E01}" type="presOf" srcId="{5FBE5FBF-4A20-4602-A56A-9860D41857F2}" destId="{BE7897FA-D6BC-4238-B2D5-657ED9FF2A45}" srcOrd="0" destOrd="0" presId="urn:microsoft.com/office/officeart/2005/8/layout/hierarchy4"/>
    <dgm:cxn modelId="{5396D2E6-1F4E-4766-B6E6-3DADA4A46180}" srcId="{5FBE5FBF-4A20-4602-A56A-9860D41857F2}" destId="{3C9B8C3E-3772-4DDE-839F-14E04070F7B7}" srcOrd="1" destOrd="0" parTransId="{4B70B6B7-E13B-4769-B04C-10D667E50D7E}" sibTransId="{CCF94647-222E-46DD-B1A3-1F6C7C38F795}"/>
    <dgm:cxn modelId="{914C8491-7EFD-424E-BCEA-3B6A396DF60B}" type="presOf" srcId="{84A278BD-2A1F-44B3-8750-5572D0989745}" destId="{BC736D0E-9E77-4678-9234-70A0C716C126}" srcOrd="0" destOrd="0" presId="urn:microsoft.com/office/officeart/2005/8/layout/hierarchy4"/>
    <dgm:cxn modelId="{4F5ECA3B-9A21-4E70-AF9D-A715B3564DB7}" type="presOf" srcId="{D40CEB96-6D7B-48DB-A256-19676660FE38}" destId="{FC2EA83A-F560-436C-AE40-53040866C60B}" srcOrd="0" destOrd="0" presId="urn:microsoft.com/office/officeart/2005/8/layout/hierarchy4"/>
    <dgm:cxn modelId="{B5503C07-6C00-4356-9955-84D410318196}" type="presOf" srcId="{F784C249-CFC6-4BEC-AAB7-C9248213166D}" destId="{A6628823-E847-4792-B25E-9844F842917C}" srcOrd="0" destOrd="0" presId="urn:microsoft.com/office/officeart/2005/8/layout/hierarchy4"/>
    <dgm:cxn modelId="{B9DFF41D-07AA-4E5C-8EFE-9F495693F349}" type="presOf" srcId="{FC49D17E-F607-483F-9D5D-DB63C4858E77}" destId="{D69768D2-8BC2-4041-930A-64ADB7A822F2}" srcOrd="0" destOrd="0" presId="urn:microsoft.com/office/officeart/2005/8/layout/hierarchy4"/>
    <dgm:cxn modelId="{4BBAAF2E-5FF9-44BA-A519-3C0997D479FB}" srcId="{5FBE5FBF-4A20-4602-A56A-9860D41857F2}" destId="{962BA1F1-FD9E-4E66-81EC-112A31B48636}" srcOrd="0" destOrd="0" parTransId="{E0B0B775-BD11-41E4-9080-41C0FB2CA1EF}" sibTransId="{3C7DEC8F-54C3-4B37-9923-CDBF2241F388}"/>
    <dgm:cxn modelId="{736F6BF2-D465-4C3C-8662-D37C5F71C096}" srcId="{F784C249-CFC6-4BEC-AAB7-C9248213166D}" destId="{84A278BD-2A1F-44B3-8750-5572D0989745}" srcOrd="0" destOrd="0" parTransId="{BF7AF13C-D661-4C22-B416-32373DB897A8}" sibTransId="{AD3BBFCE-45A4-4515-B30B-4ADE51FD0AA0}"/>
    <dgm:cxn modelId="{70C77B7E-B724-4C7B-9553-3A9BE990A0EC}" type="presParOf" srcId="{FC2EA83A-F560-436C-AE40-53040866C60B}" destId="{7F90F6FA-87C1-427C-B693-6F1950719E49}" srcOrd="0" destOrd="0" presId="urn:microsoft.com/office/officeart/2005/8/layout/hierarchy4"/>
    <dgm:cxn modelId="{ED1A0EA5-2A00-48B7-8C4C-26BA7EE45A17}" type="presParOf" srcId="{7F90F6FA-87C1-427C-B693-6F1950719E49}" destId="{F36BF4A3-0E99-486D-81DC-724D5CB24F55}" srcOrd="0" destOrd="0" presId="urn:microsoft.com/office/officeart/2005/8/layout/hierarchy4"/>
    <dgm:cxn modelId="{AC28BCDE-B0C3-42D1-9047-E04BB5CD3987}" type="presParOf" srcId="{7F90F6FA-87C1-427C-B693-6F1950719E49}" destId="{85980522-ABB5-4289-94F4-4C54B3E3A10C}" srcOrd="1" destOrd="0" presId="urn:microsoft.com/office/officeart/2005/8/layout/hierarchy4"/>
    <dgm:cxn modelId="{8B2B119B-EB1D-426A-8587-194663238D70}" type="presParOf" srcId="{7F90F6FA-87C1-427C-B693-6F1950719E49}" destId="{3048CEA0-A9E1-47D7-B077-2920FD02B759}" srcOrd="2" destOrd="0" presId="urn:microsoft.com/office/officeart/2005/8/layout/hierarchy4"/>
    <dgm:cxn modelId="{6D8643AC-9A97-417A-B9FE-34F17CF1F8CF}" type="presParOf" srcId="{3048CEA0-A9E1-47D7-B077-2920FD02B759}" destId="{027EDD08-747B-4396-B3A8-0F4CCEBFE1DE}" srcOrd="0" destOrd="0" presId="urn:microsoft.com/office/officeart/2005/8/layout/hierarchy4"/>
    <dgm:cxn modelId="{5591D218-7F23-4B9A-93C3-4AE1C5FFE84D}" type="presParOf" srcId="{027EDD08-747B-4396-B3A8-0F4CCEBFE1DE}" destId="{BE7897FA-D6BC-4238-B2D5-657ED9FF2A45}" srcOrd="0" destOrd="0" presId="urn:microsoft.com/office/officeart/2005/8/layout/hierarchy4"/>
    <dgm:cxn modelId="{4C9BD12C-AECF-434B-9DA4-33B66A8D2E9A}" type="presParOf" srcId="{027EDD08-747B-4396-B3A8-0F4CCEBFE1DE}" destId="{CE7964C1-2C8E-4B94-8103-90C2C52FC6EA}" srcOrd="1" destOrd="0" presId="urn:microsoft.com/office/officeart/2005/8/layout/hierarchy4"/>
    <dgm:cxn modelId="{2ED491B3-146D-4660-8394-0E2499541C9D}" type="presParOf" srcId="{027EDD08-747B-4396-B3A8-0F4CCEBFE1DE}" destId="{99E2B696-30CF-40AA-A831-AA23735C1BE2}" srcOrd="2" destOrd="0" presId="urn:microsoft.com/office/officeart/2005/8/layout/hierarchy4"/>
    <dgm:cxn modelId="{041AD540-0129-4400-B5D7-7FAB98767E52}" type="presParOf" srcId="{99E2B696-30CF-40AA-A831-AA23735C1BE2}" destId="{7A0F227E-7F0E-4F93-94F7-D19E0FF61A65}" srcOrd="0" destOrd="0" presId="urn:microsoft.com/office/officeart/2005/8/layout/hierarchy4"/>
    <dgm:cxn modelId="{4D0D7B90-A6DA-4A00-A4B2-AB2E112ACAF8}" type="presParOf" srcId="{7A0F227E-7F0E-4F93-94F7-D19E0FF61A65}" destId="{7FEB10BE-6218-413D-8B62-5D69B0559BA1}" srcOrd="0" destOrd="0" presId="urn:microsoft.com/office/officeart/2005/8/layout/hierarchy4"/>
    <dgm:cxn modelId="{6703D292-4C5B-436F-A6B1-C68EFA26FA5F}" type="presParOf" srcId="{7A0F227E-7F0E-4F93-94F7-D19E0FF61A65}" destId="{2B042267-6375-40FF-A0C7-790E9AFDB2CF}" srcOrd="1" destOrd="0" presId="urn:microsoft.com/office/officeart/2005/8/layout/hierarchy4"/>
    <dgm:cxn modelId="{98BE8434-5822-4106-AD74-483354432C97}" type="presParOf" srcId="{99E2B696-30CF-40AA-A831-AA23735C1BE2}" destId="{FE3708B8-3455-4D16-BC8F-D73E07A05FA2}" srcOrd="1" destOrd="0" presId="urn:microsoft.com/office/officeart/2005/8/layout/hierarchy4"/>
    <dgm:cxn modelId="{F984A21F-1BA4-4B2A-8DE4-3FD3D4B14489}" type="presParOf" srcId="{99E2B696-30CF-40AA-A831-AA23735C1BE2}" destId="{9F4B6BF2-D3BA-4028-B765-6C71D1B7711D}" srcOrd="2" destOrd="0" presId="urn:microsoft.com/office/officeart/2005/8/layout/hierarchy4"/>
    <dgm:cxn modelId="{D44E9E67-CD94-472E-942E-28653B3A3027}" type="presParOf" srcId="{9F4B6BF2-D3BA-4028-B765-6C71D1B7711D}" destId="{BA86B772-AB3F-47F8-917C-176C7277CE9D}" srcOrd="0" destOrd="0" presId="urn:microsoft.com/office/officeart/2005/8/layout/hierarchy4"/>
    <dgm:cxn modelId="{F86A2014-61E7-4060-B57A-13730BA89729}" type="presParOf" srcId="{9F4B6BF2-D3BA-4028-B765-6C71D1B7711D}" destId="{494C6F8B-1AFF-4564-BC7B-D6D4CAEEADB3}" srcOrd="1" destOrd="0" presId="urn:microsoft.com/office/officeart/2005/8/layout/hierarchy4"/>
    <dgm:cxn modelId="{13617730-EEC2-474D-9CF9-E65635773AC8}" type="presParOf" srcId="{3048CEA0-A9E1-47D7-B077-2920FD02B759}" destId="{5E46245D-C169-4029-8F48-E60EFD43FB64}" srcOrd="1" destOrd="0" presId="urn:microsoft.com/office/officeart/2005/8/layout/hierarchy4"/>
    <dgm:cxn modelId="{348F40EE-0191-480D-BE56-6E0152BC3F53}" type="presParOf" srcId="{3048CEA0-A9E1-47D7-B077-2920FD02B759}" destId="{4B000341-34BF-4EA7-B3C6-FD6CD4BA7EA1}" srcOrd="2" destOrd="0" presId="urn:microsoft.com/office/officeart/2005/8/layout/hierarchy4"/>
    <dgm:cxn modelId="{371CFC9B-4882-4643-BFAE-B17A698BF1B9}" type="presParOf" srcId="{4B000341-34BF-4EA7-B3C6-FD6CD4BA7EA1}" destId="{A6628823-E847-4792-B25E-9844F842917C}" srcOrd="0" destOrd="0" presId="urn:microsoft.com/office/officeart/2005/8/layout/hierarchy4"/>
    <dgm:cxn modelId="{1DC43687-0956-48B3-BABA-CCD35415AF9D}" type="presParOf" srcId="{4B000341-34BF-4EA7-B3C6-FD6CD4BA7EA1}" destId="{30825D73-64A8-403B-9882-2C31EFB110E7}" srcOrd="1" destOrd="0" presId="urn:microsoft.com/office/officeart/2005/8/layout/hierarchy4"/>
    <dgm:cxn modelId="{DFD0C1D0-BAE5-4694-BE82-7196FCF1FDB2}" type="presParOf" srcId="{4B000341-34BF-4EA7-B3C6-FD6CD4BA7EA1}" destId="{C85C13F1-38BD-4B1A-84E0-05FCB4D126A6}" srcOrd="2" destOrd="0" presId="urn:microsoft.com/office/officeart/2005/8/layout/hierarchy4"/>
    <dgm:cxn modelId="{1BE2B766-91C1-4C94-A522-8251DF6B269A}" type="presParOf" srcId="{C85C13F1-38BD-4B1A-84E0-05FCB4D126A6}" destId="{8D0D6908-765E-4952-A88D-1177529C3005}" srcOrd="0" destOrd="0" presId="urn:microsoft.com/office/officeart/2005/8/layout/hierarchy4"/>
    <dgm:cxn modelId="{BB1C54E2-806F-4174-BCF3-29ADA47468C4}" type="presParOf" srcId="{8D0D6908-765E-4952-A88D-1177529C3005}" destId="{BC736D0E-9E77-4678-9234-70A0C716C126}" srcOrd="0" destOrd="0" presId="urn:microsoft.com/office/officeart/2005/8/layout/hierarchy4"/>
    <dgm:cxn modelId="{70FFB78C-16C3-41A7-A603-B32EBB24DBC3}" type="presParOf" srcId="{8D0D6908-765E-4952-A88D-1177529C3005}" destId="{8BA6EBB6-B356-462A-B848-037E61514A31}" srcOrd="1" destOrd="0" presId="urn:microsoft.com/office/officeart/2005/8/layout/hierarchy4"/>
    <dgm:cxn modelId="{65BAC13A-AF96-43DA-81FA-FA0700882A41}" type="presParOf" srcId="{C85C13F1-38BD-4B1A-84E0-05FCB4D126A6}" destId="{6C83454C-F8F7-4DC8-BBE0-EE7FA8ECF98F}" srcOrd="1" destOrd="0" presId="urn:microsoft.com/office/officeart/2005/8/layout/hierarchy4"/>
    <dgm:cxn modelId="{F8A40959-7751-417E-9C47-DB7ECA3940AD}" type="presParOf" srcId="{C85C13F1-38BD-4B1A-84E0-05FCB4D126A6}" destId="{33F6F6D7-F517-4AC3-B7EE-34BBA2F0EF71}" srcOrd="2" destOrd="0" presId="urn:microsoft.com/office/officeart/2005/8/layout/hierarchy4"/>
    <dgm:cxn modelId="{5F807E6E-9283-4417-B746-71AD7042900D}" type="presParOf" srcId="{33F6F6D7-F517-4AC3-B7EE-34BBA2F0EF71}" destId="{D69768D2-8BC2-4041-930A-64ADB7A822F2}" srcOrd="0" destOrd="0" presId="urn:microsoft.com/office/officeart/2005/8/layout/hierarchy4"/>
    <dgm:cxn modelId="{47BEE269-670D-4BE0-9DF2-75CBC89F50A6}" type="presParOf" srcId="{33F6F6D7-F517-4AC3-B7EE-34BBA2F0EF71}" destId="{E89CD0C9-DF3F-4C77-A430-D5D301F74B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A6AFBE-C062-41D0-9F36-CAAD616D1C1B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46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647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302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آموزگار به سازوکار گرم‏کردن بدن توسط امواج الکترومغناطیسی اشاره 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539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از این اسلاید و دو اسلاید بعدی به سرعت عبور شود و تنها یک اشاره کافی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830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69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15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41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4289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660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269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197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29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1736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174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1745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801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0159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7059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8823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9756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1434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13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latin typeface="B Naznin"/>
                <a:cs typeface="B Compset" pitchFamily="2" charset="-78"/>
              </a:rPr>
              <a:t>در این اسلاید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بر این که هیچ شغلی بی‏خطر نیست تأکید می‏شود.</a:t>
            </a:r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005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0291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124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187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1820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6979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1416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2538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730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latin typeface="B Naznin"/>
                <a:cs typeface="B Compset" pitchFamily="2" charset="-78"/>
              </a:rPr>
              <a:t>در این اسلاید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بر این که هیچ شغلی بی‏خطر نیست تأکید می‏شود.</a:t>
            </a:r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398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681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در این اسلاید مفهوم توجیه‏پذیری با چند مثالِ ساده روشن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33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606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267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2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6.jpeg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>
            <a:normAutofit fontScale="90000"/>
          </a:bodyPr>
          <a:lstStyle/>
          <a:p>
            <a:r>
              <a:rPr lang="fa-IR" u="sng" dirty="0" smtClean="0"/>
              <a:t>اثرات زیان‏بار تابش ایکس/گاما و مواجه با آن‏ها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710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024" y="1785926"/>
            <a:ext cx="2880000" cy="360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6000760" y="5702874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38 اسلاید</a:t>
            </a:r>
            <a:endParaRPr lang="fa-I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4301"/>
            <a:ext cx="1057275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636" y="59589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استفاده با ذکر مرجع آزاد است.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تابش غیریون‏ساز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71504" cy="4686319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fa-IR" dirty="0" smtClean="0"/>
              <a:t>بعضی نمونه‏های امواج غیریون‏ساز</a:t>
            </a:r>
          </a:p>
          <a:p>
            <a:pPr lvl="1"/>
            <a:r>
              <a:rPr lang="fa-IR" dirty="0" smtClean="0"/>
              <a:t>نوری</a:t>
            </a:r>
          </a:p>
          <a:p>
            <a:pPr lvl="2"/>
            <a:r>
              <a:rPr lang="fa-IR" sz="2400" dirty="0" smtClean="0"/>
              <a:t>آفتاب</a:t>
            </a:r>
          </a:p>
          <a:p>
            <a:pPr lvl="2"/>
            <a:r>
              <a:rPr lang="fa-IR" sz="2400" dirty="0" smtClean="0"/>
              <a:t>نور جوش‏کاری</a:t>
            </a:r>
          </a:p>
          <a:p>
            <a:pPr lvl="2"/>
            <a:r>
              <a:rPr lang="fa-IR" sz="2400" dirty="0" smtClean="0"/>
              <a:t>اجسام گداخته</a:t>
            </a:r>
          </a:p>
          <a:p>
            <a:pPr lvl="1"/>
            <a:r>
              <a:rPr lang="fa-IR" sz="2800" dirty="0" smtClean="0"/>
              <a:t>الکترومغناطیسی</a:t>
            </a:r>
          </a:p>
          <a:p>
            <a:pPr lvl="2"/>
            <a:r>
              <a:rPr lang="fa-IR" sz="2400" dirty="0" smtClean="0"/>
              <a:t>امواج تلفن همراه</a:t>
            </a:r>
          </a:p>
          <a:p>
            <a:pPr lvl="2"/>
            <a:r>
              <a:rPr lang="fa-IR" sz="2400" dirty="0" smtClean="0"/>
              <a:t>امواج رادار</a:t>
            </a:r>
          </a:p>
          <a:p>
            <a:pPr lvl="2"/>
            <a:r>
              <a:rPr lang="fa-IR" sz="2400" dirty="0" smtClean="0"/>
              <a:t>خطوط برق فشار قوی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imagesCAIUCCW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5352">
            <a:off x="1923018" y="4251614"/>
            <a:ext cx="949062" cy="179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UV_tattoo_blog_august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21514">
            <a:off x="3571868" y="2428868"/>
            <a:ext cx="1836747" cy="1382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fuchsstadt-station-radar-reception-dish-earth_121-63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143380"/>
            <a:ext cx="1518831" cy="196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926098-welding-scenery-with-hard-disk-drive-welding-mask-detail-and-flashy-l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10757">
            <a:off x="1558803" y="2346223"/>
            <a:ext cx="1918764" cy="1496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10</a:t>
            </a:fld>
            <a:endParaRPr lang="fa-IR" sz="1400" dirty="0"/>
          </a:p>
        </p:txBody>
      </p:sp>
      <p:grpSp>
        <p:nvGrpSpPr>
          <p:cNvPr id="2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4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تابش غیریون‏ساز: نوری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400628" y="1600200"/>
            <a:ext cx="3600000" cy="1692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اندام‏های حساس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چشم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پوست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072066" y="1600201"/>
            <a:ext cx="3600000" cy="1692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سازوکار آسیب‏رسانی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گرم‏کردن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اثرات فوتوشیمیایی</a:t>
            </a:r>
          </a:p>
          <a:p>
            <a:endParaRPr lang="fa-IR" sz="3200" dirty="0" smtClean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072066" y="3357562"/>
            <a:ext cx="3600000" cy="2643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عوارض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سوختگی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سرطان پوست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آسیب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به شبکیه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.....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Welder_Flash_Bu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786190"/>
            <a:ext cx="2309830" cy="173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11</a:t>
            </a:fld>
            <a:endParaRPr lang="fa-IR" sz="1600" dirty="0"/>
          </a:p>
        </p:txBody>
      </p:sp>
      <p:grpSp>
        <p:nvGrpSpPr>
          <p:cNvPr id="2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41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2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7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0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9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تابش غیریون‏ساز: امواج الکترومغناطیسی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428728" y="1600200"/>
            <a:ext cx="3600000" cy="1440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اندام‏های حساس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تمام بدن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072066" y="1600201"/>
            <a:ext cx="3600000" cy="1440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سازوکار آسیب‏رسانی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گرم‏کردن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072066" y="3071810"/>
            <a:ext cx="3600000" cy="21431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عوارض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گُرگرفتگی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اختلال عصبی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3036886" cy="177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12</a:t>
            </a:fld>
            <a:endParaRPr lang="fa-IR" sz="1400" dirty="0"/>
          </a:p>
        </p:txBody>
      </p:sp>
      <p:grpSp>
        <p:nvGrpSpPr>
          <p:cNvPr id="2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40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1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9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0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ایجاد آسیب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4023677" y="1579279"/>
            <a:ext cx="3905909" cy="4421489"/>
            <a:chOff x="3000364" y="1643050"/>
            <a:chExt cx="3905909" cy="4421489"/>
          </a:xfrm>
        </p:grpSpPr>
        <p:pic>
          <p:nvPicPr>
            <p:cNvPr id="12" name="Picture 11" descr="jhfs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364" y="1643050"/>
              <a:ext cx="3905909" cy="4421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214678" y="3500438"/>
              <a:ext cx="100013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مولکول</a:t>
              </a:r>
              <a:endParaRPr lang="fa-IR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0760" y="4000504"/>
              <a:ext cx="64294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بافت</a:t>
              </a:r>
              <a:endParaRPr lang="fa-IR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7884" y="2786058"/>
              <a:ext cx="500066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اتم</a:t>
              </a:r>
              <a:endParaRPr lang="fa-IR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4876" y="1988098"/>
              <a:ext cx="100013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ایکس/گاما</a:t>
              </a:r>
              <a:endParaRPr lang="fa-IR" sz="20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72198" y="4631304"/>
              <a:ext cx="64294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بدن</a:t>
              </a:r>
              <a:endParaRPr lang="fa-IR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8" descr="untitled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857364"/>
            <a:ext cx="1821028" cy="13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Straight Arrow Connector 20"/>
          <p:cNvCxnSpPr>
            <a:endCxn id="19" idx="3"/>
          </p:cNvCxnSpPr>
          <p:nvPr/>
        </p:nvCxnSpPr>
        <p:spPr>
          <a:xfrm rot="10800000">
            <a:off x="3178318" y="2555046"/>
            <a:ext cx="1322244" cy="8739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2976" y="3214686"/>
            <a:ext cx="27860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/>
              <a:t>تخریب مستقیم یا غیرمستقیم </a:t>
            </a:r>
            <a:r>
              <a:rPr lang="en-US" sz="2000" dirty="0" smtClean="0"/>
              <a:t>DNA</a:t>
            </a:r>
            <a:endParaRPr lang="fa-I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143380"/>
            <a:ext cx="1485900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500298" y="4702742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رادیکال آزاد</a:t>
            </a:r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166" y="5500702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سلول</a:t>
            </a:r>
            <a:endParaRPr lang="fa-IR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13</a:t>
            </a:fld>
            <a:endParaRPr lang="fa-IR" sz="1400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50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1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2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496"/>
            <a:ext cx="5623203" cy="171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تخریب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DNA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677230" y="5140123"/>
            <a:ext cx="123238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شکست‏های</a:t>
            </a:r>
          </a:p>
          <a:p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تک‏رشته‏ای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857884" y="5286388"/>
            <a:ext cx="122661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شکست‏های</a:t>
            </a:r>
          </a:p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دورشته‏ای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5563744" y="3080580"/>
            <a:ext cx="504000" cy="504000"/>
          </a:xfrm>
          <a:prstGeom prst="sun">
            <a:avLst>
              <a:gd name="adj" fmla="val 250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H="1" flipV="1">
            <a:off x="4706488" y="2655324"/>
            <a:ext cx="900000" cy="576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904317" y="2285992"/>
            <a:ext cx="11657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انهدام بازها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 rot="4148509">
            <a:off x="3143090" y="3575512"/>
            <a:ext cx="474465" cy="2008492"/>
          </a:xfrm>
          <a:prstGeom prst="lightningBol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endParaRPr lang="fa-IR" sz="2400">
              <a:solidFill>
                <a:srgbClr val="CC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2727993">
            <a:off x="6706455" y="3751252"/>
            <a:ext cx="581750" cy="1622402"/>
          </a:xfrm>
          <a:prstGeom prst="lightningBol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endParaRPr lang="fa-IR" sz="2400">
              <a:solidFill>
                <a:srgbClr val="CC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43174" y="592933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85000"/>
                  </a:schemeClr>
                </a:solidFill>
              </a:rPr>
              <a:t>* برگرفته از  اسلایدهای آموزشیِ 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IAEA</a:t>
            </a:r>
            <a:endParaRPr lang="fa-IR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14</a:t>
            </a:fld>
            <a:endParaRPr lang="fa-IR" sz="1400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5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63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65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6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64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9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0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2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Diagram 58"/>
          <p:cNvGraphicFramePr/>
          <p:nvPr/>
        </p:nvGraphicFramePr>
        <p:xfrm>
          <a:off x="1142976" y="3857628"/>
          <a:ext cx="2714644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8" name="Diagram 57"/>
          <p:cNvGraphicFramePr/>
          <p:nvPr/>
        </p:nvGraphicFramePr>
        <p:xfrm>
          <a:off x="3428992" y="3643314"/>
          <a:ext cx="450059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رادیکال آزاد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08" y="1643050"/>
            <a:ext cx="5687940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9291638" y="4395788"/>
            <a:ext cx="7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a-IR" sz="2400">
              <a:solidFill>
                <a:srgbClr val="FFCCCC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729498" y="5098333"/>
            <a:ext cx="699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fa-IR" dirty="0" smtClean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ایکس</a:t>
            </a:r>
          </a:p>
          <a:p>
            <a:pPr algn="ctr">
              <a:defRPr/>
            </a:pPr>
            <a:r>
              <a:rPr kumimoji="0" lang="fa-IR" dirty="0" smtClean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گاما</a:t>
            </a:r>
            <a:endParaRPr kumimoji="0" lang="en-US" dirty="0" smtClean="0">
              <a:solidFill>
                <a:schemeClr val="bg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7" name="AutoShape 20"/>
          <p:cNvSpPr>
            <a:spLocks noChangeArrowheads="1"/>
          </p:cNvSpPr>
          <p:nvPr/>
        </p:nvSpPr>
        <p:spPr bwMode="auto">
          <a:xfrm>
            <a:off x="5929322" y="2786058"/>
            <a:ext cx="324000" cy="324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AutoShape 28"/>
          <p:cNvSpPr>
            <a:spLocks noChangeAspect="1" noChangeArrowheads="1"/>
          </p:cNvSpPr>
          <p:nvPr/>
        </p:nvSpPr>
        <p:spPr bwMode="auto">
          <a:xfrm>
            <a:off x="6605454" y="2747810"/>
            <a:ext cx="324000" cy="324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AutoShape 29"/>
          <p:cNvSpPr>
            <a:spLocks noChangeArrowheads="1"/>
          </p:cNvSpPr>
          <p:nvPr/>
        </p:nvSpPr>
        <p:spPr bwMode="auto">
          <a:xfrm>
            <a:off x="7318710" y="3214686"/>
            <a:ext cx="468000" cy="468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AutoShape 30"/>
          <p:cNvSpPr>
            <a:spLocks noChangeAspect="1" noChangeArrowheads="1"/>
          </p:cNvSpPr>
          <p:nvPr/>
        </p:nvSpPr>
        <p:spPr bwMode="auto">
          <a:xfrm>
            <a:off x="7072330" y="3069562"/>
            <a:ext cx="288000" cy="288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" name="Diagram 111"/>
          <p:cNvGraphicFramePr/>
          <p:nvPr/>
        </p:nvGraphicFramePr>
        <p:xfrm>
          <a:off x="3214678" y="3571876"/>
          <a:ext cx="285752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8" name="Line 31"/>
          <p:cNvSpPr>
            <a:spLocks noChangeShapeType="1"/>
          </p:cNvSpPr>
          <p:nvPr/>
        </p:nvSpPr>
        <p:spPr bwMode="auto">
          <a:xfrm flipV="1">
            <a:off x="6429388" y="3071810"/>
            <a:ext cx="285752" cy="114300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09" name="Line 32"/>
          <p:cNvSpPr>
            <a:spLocks noChangeShapeType="1"/>
          </p:cNvSpPr>
          <p:nvPr/>
        </p:nvSpPr>
        <p:spPr bwMode="auto">
          <a:xfrm flipV="1">
            <a:off x="5715008" y="3071810"/>
            <a:ext cx="285752" cy="64294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10" name="Line 33"/>
          <p:cNvSpPr>
            <a:spLocks noChangeShapeType="1"/>
          </p:cNvSpPr>
          <p:nvPr/>
        </p:nvSpPr>
        <p:spPr bwMode="auto">
          <a:xfrm flipV="1">
            <a:off x="6858016" y="3357562"/>
            <a:ext cx="285752" cy="178595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>
              <a:defRPr/>
            </a:pPr>
            <a:endParaRPr lang="fa-I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1" name="Line 34"/>
          <p:cNvSpPr>
            <a:spLocks noChangeShapeType="1"/>
          </p:cNvSpPr>
          <p:nvPr/>
        </p:nvSpPr>
        <p:spPr bwMode="auto">
          <a:xfrm flipV="1">
            <a:off x="7429520" y="3714752"/>
            <a:ext cx="71438" cy="2000264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>
              <a:defRPr/>
            </a:pPr>
            <a:endParaRPr lang="fa-I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392072" y="4462818"/>
            <a:ext cx="1037229" cy="873457"/>
          </a:xfrm>
          <a:custGeom>
            <a:avLst/>
            <a:gdLst>
              <a:gd name="connsiteX0" fmla="*/ 0 w 1037229"/>
              <a:gd name="connsiteY0" fmla="*/ 873457 h 873457"/>
              <a:gd name="connsiteX1" fmla="*/ 436728 w 1037229"/>
              <a:gd name="connsiteY1" fmla="*/ 627797 h 873457"/>
              <a:gd name="connsiteX2" fmla="*/ 682388 w 1037229"/>
              <a:gd name="connsiteY2" fmla="*/ 409433 h 873457"/>
              <a:gd name="connsiteX3" fmla="*/ 900752 w 1037229"/>
              <a:gd name="connsiteY3" fmla="*/ 177421 h 873457"/>
              <a:gd name="connsiteX4" fmla="*/ 1037229 w 1037229"/>
              <a:gd name="connsiteY4" fmla="*/ 0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29" h="873457">
                <a:moveTo>
                  <a:pt x="0" y="873457"/>
                </a:moveTo>
                <a:cubicBezTo>
                  <a:pt x="161498" y="789295"/>
                  <a:pt x="322997" y="705134"/>
                  <a:pt x="436728" y="627797"/>
                </a:cubicBezTo>
                <a:cubicBezTo>
                  <a:pt x="550459" y="550460"/>
                  <a:pt x="605051" y="484496"/>
                  <a:pt x="682388" y="409433"/>
                </a:cubicBezTo>
                <a:cubicBezTo>
                  <a:pt x="759725" y="334370"/>
                  <a:pt x="841612" y="245660"/>
                  <a:pt x="900752" y="177421"/>
                </a:cubicBezTo>
                <a:cubicBezTo>
                  <a:pt x="959892" y="109182"/>
                  <a:pt x="998560" y="54591"/>
                  <a:pt x="103722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Right Arrow 62"/>
          <p:cNvSpPr/>
          <p:nvPr/>
        </p:nvSpPr>
        <p:spPr>
          <a:xfrm rot="1159136">
            <a:off x="2961644" y="4504796"/>
            <a:ext cx="1175694" cy="23658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Rectangle 36"/>
          <p:cNvSpPr/>
          <p:nvPr/>
        </p:nvSpPr>
        <p:spPr>
          <a:xfrm>
            <a:off x="4253233" y="5988626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85000"/>
                  </a:schemeClr>
                </a:solidFill>
              </a:rPr>
              <a:t>* برگرفته از  اسلایدهای آموزشیِ 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IAEA</a:t>
            </a:r>
            <a:endParaRPr lang="fa-IR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15</a:t>
            </a:fld>
            <a:endParaRPr lang="fa-IR" sz="1400" dirty="0"/>
          </a:p>
        </p:txBody>
      </p:sp>
      <p:grpSp>
        <p:nvGrpSpPr>
          <p:cNvPr id="3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5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61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65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6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64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0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78581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آسیب‏های ناشی از پرتو به‏تدریج پس از پرتوگیری ایجاد می‏شوند.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روند ایجاد آسیب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71538" y="2285992"/>
            <a:ext cx="7858180" cy="3500462"/>
            <a:chOff x="1071538" y="1676087"/>
            <a:chExt cx="7858180" cy="3500462"/>
          </a:xfrm>
        </p:grpSpPr>
        <p:sp>
          <p:nvSpPr>
            <p:cNvPr id="25" name="Right Arrow 24"/>
            <p:cNvSpPr/>
            <p:nvPr/>
          </p:nvSpPr>
          <p:spPr>
            <a:xfrm>
              <a:off x="1357290" y="3246752"/>
              <a:ext cx="7572428" cy="1611008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57356" y="4714884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>
                  <a:solidFill>
                    <a:schemeClr val="bg2">
                      <a:lumMod val="25000"/>
                    </a:schemeClr>
                  </a:solidFill>
                </a:rPr>
                <a:t>ثانیه</a:t>
              </a:r>
              <a:endParaRPr lang="fa-IR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86050" y="3929066"/>
              <a:ext cx="642942" cy="1247483"/>
              <a:chOff x="3500430" y="3929066"/>
              <a:chExt cx="642942" cy="124748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500430" y="4714884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دقیقه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Up Arrow 28"/>
              <p:cNvSpPr/>
              <p:nvPr/>
            </p:nvSpPr>
            <p:spPr>
              <a:xfrm>
                <a:off x="3786182" y="3929066"/>
                <a:ext cx="71438" cy="864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86182" y="4030322"/>
              <a:ext cx="785818" cy="1146227"/>
              <a:chOff x="4071934" y="4058840"/>
              <a:chExt cx="785818" cy="114622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071934" y="4743402"/>
                <a:ext cx="78581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ساعت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1" name="Up Arrow 30"/>
              <p:cNvSpPr/>
              <p:nvPr/>
            </p:nvSpPr>
            <p:spPr>
              <a:xfrm>
                <a:off x="4500562" y="4058840"/>
                <a:ext cx="71438" cy="756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643438" y="3886146"/>
              <a:ext cx="642942" cy="1247483"/>
              <a:chOff x="4214810" y="3957584"/>
              <a:chExt cx="642942" cy="124748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روز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8" name="Up Arrow 37"/>
              <p:cNvSpPr/>
              <p:nvPr/>
            </p:nvSpPr>
            <p:spPr>
              <a:xfrm>
                <a:off x="4500562" y="3957584"/>
                <a:ext cx="71438" cy="900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715008" y="3857628"/>
              <a:ext cx="642942" cy="1318921"/>
              <a:chOff x="4214810" y="3886146"/>
              <a:chExt cx="642942" cy="131892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ماه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Up Arrow 40"/>
              <p:cNvSpPr/>
              <p:nvPr/>
            </p:nvSpPr>
            <p:spPr>
              <a:xfrm>
                <a:off x="4500562" y="3886146"/>
                <a:ext cx="71438" cy="900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357950" y="4071942"/>
              <a:ext cx="642942" cy="1104607"/>
              <a:chOff x="4214810" y="4100460"/>
              <a:chExt cx="642942" cy="110460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سال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4" name="Up Arrow 43"/>
              <p:cNvSpPr/>
              <p:nvPr/>
            </p:nvSpPr>
            <p:spPr>
              <a:xfrm>
                <a:off x="4500562" y="4100460"/>
                <a:ext cx="71438" cy="684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572396" y="4500570"/>
              <a:ext cx="642942" cy="675979"/>
              <a:chOff x="4214810" y="4529088"/>
              <a:chExt cx="642942" cy="67597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سده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7" name="Up Arrow 46"/>
              <p:cNvSpPr/>
              <p:nvPr/>
            </p:nvSpPr>
            <p:spPr>
              <a:xfrm>
                <a:off x="4500562" y="4529088"/>
                <a:ext cx="71438" cy="285752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071538" y="3286124"/>
              <a:ext cx="107157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جذب انرژی</a:t>
              </a:r>
              <a:endParaRPr lang="fa-IR" sz="2000" dirty="0"/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 rot="16200000">
              <a:off x="1993012" y="2663504"/>
              <a:ext cx="219644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تغییر در </a:t>
              </a:r>
              <a:r>
                <a:rPr lang="en-US" sz="16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DNA</a:t>
              </a:r>
              <a:r>
                <a:rPr lang="fa-IR" sz="16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 </a:t>
              </a: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و سلول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 rot="16200000">
              <a:off x="3081207" y="2458352"/>
              <a:ext cx="2273058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ترمیم </a:t>
              </a:r>
              <a:r>
                <a:rPr lang="fa-IR" sz="2000" dirty="0">
                  <a:solidFill>
                    <a:schemeClr val="bg1"/>
                  </a:solidFill>
                  <a:cs typeface="B Nazanin" panose="00000400000000000000" pitchFamily="2" charset="-78"/>
                </a:rPr>
                <a:t>بیولوژیکی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تغییر </a:t>
              </a:r>
              <a:r>
                <a:rPr lang="fa-IR" sz="2000" dirty="0">
                  <a:solidFill>
                    <a:schemeClr val="bg1"/>
                  </a:solidFill>
                  <a:cs typeface="B Nazanin" panose="00000400000000000000" pitchFamily="2" charset="-78"/>
                </a:rPr>
                <a:t>در اطلاعات ژنتیکی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Up Arrow 54"/>
            <p:cNvSpPr/>
            <p:nvPr/>
          </p:nvSpPr>
          <p:spPr>
            <a:xfrm>
              <a:off x="2143108" y="3500438"/>
              <a:ext cx="71438" cy="1296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 rot="16200000">
              <a:off x="4170072" y="2851647"/>
              <a:ext cx="1655260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مرگ سلولی</a:t>
              </a: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تغییرات سلولی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 rot="16200000">
              <a:off x="5289306" y="3036336"/>
              <a:ext cx="1428760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مرگ اندام</a:t>
              </a: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علائم بالینی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 rot="16200000">
              <a:off x="5953115" y="3081055"/>
              <a:ext cx="1661074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سرطان</a:t>
              </a: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پیامدهای وراثتی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16</a:t>
            </a:fld>
            <a:endParaRPr lang="fa-IR" sz="1400" dirty="0"/>
          </a:p>
        </p:txBody>
      </p:sp>
      <p:grpSp>
        <p:nvGrpSpPr>
          <p:cNvPr id="7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8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89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91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92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90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8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8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8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88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اثر پرتوگیری بر انسان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2285984" y="3214686"/>
          <a:ext cx="507209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135732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پرتوگیری از تابش یون‏ساز می‏تواند هیچ پیامدی نداشته باشد اما ممکن است حتی به مرگ بینجامد.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643438" y="4857760"/>
            <a:ext cx="1692000" cy="972000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آسیب‏هایی ممکن است؟</a:t>
            </a:r>
            <a:endParaRPr lang="fa-IR" dirty="0"/>
          </a:p>
        </p:txBody>
      </p:sp>
      <p:sp>
        <p:nvSpPr>
          <p:cNvPr id="14" name="Cloud Callout 13"/>
          <p:cNvSpPr/>
          <p:nvPr/>
        </p:nvSpPr>
        <p:spPr>
          <a:xfrm rot="1624473">
            <a:off x="6843634" y="2903542"/>
            <a:ext cx="1692000" cy="972000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آسیب‏ها کی بروز می‏کنند؟</a:t>
            </a:r>
            <a:endParaRPr lang="fa-IR" dirty="0"/>
          </a:p>
        </p:txBody>
      </p:sp>
      <p:sp>
        <p:nvSpPr>
          <p:cNvPr id="15" name="Cloud Callout 14"/>
          <p:cNvSpPr/>
          <p:nvPr/>
        </p:nvSpPr>
        <p:spPr>
          <a:xfrm rot="20907210">
            <a:off x="3729147" y="2499464"/>
            <a:ext cx="2543613" cy="111487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رابطه‏ی بین مقدار پرتوگیری و آسیب‏های آن چی‏ست؟</a:t>
            </a:r>
            <a:endParaRPr lang="fa-IR" dirty="0"/>
          </a:p>
        </p:txBody>
      </p:sp>
      <p:sp>
        <p:nvSpPr>
          <p:cNvPr id="16" name="Cloud Callout 15"/>
          <p:cNvSpPr/>
          <p:nvPr/>
        </p:nvSpPr>
        <p:spPr>
          <a:xfrm rot="19804796">
            <a:off x="1621112" y="3942645"/>
            <a:ext cx="2357454" cy="111487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می‏شود نشانه‏های پرتوگیری را فهمید؟</a:t>
            </a:r>
            <a:endParaRPr lang="fa-IR" dirty="0"/>
          </a:p>
        </p:txBody>
      </p:sp>
      <p:sp>
        <p:nvSpPr>
          <p:cNvPr id="17" name="Cloud Callout 16"/>
          <p:cNvSpPr/>
          <p:nvPr/>
        </p:nvSpPr>
        <p:spPr>
          <a:xfrm>
            <a:off x="6715140" y="4357694"/>
            <a:ext cx="1692000" cy="972000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اندام‏هایی به پرتوگیری حساس‏ترند؟</a:t>
            </a:r>
            <a:endParaRPr lang="fa-IR" dirty="0"/>
          </a:p>
        </p:txBody>
      </p:sp>
      <p:sp>
        <p:nvSpPr>
          <p:cNvPr id="18" name="Cloud Callout 17"/>
          <p:cNvSpPr/>
          <p:nvPr/>
        </p:nvSpPr>
        <p:spPr>
          <a:xfrm rot="20931916">
            <a:off x="1275502" y="2686820"/>
            <a:ext cx="2543613" cy="111487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پرتوگیریِ تدریجی با پرتوگیریِ یک‏جا فرق دارد؟</a:t>
            </a:r>
            <a:endParaRPr lang="fa-IR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17</a:t>
            </a:fld>
            <a:endParaRPr lang="fa-IR" sz="1600" dirty="0"/>
          </a:p>
        </p:txBody>
      </p:sp>
      <p:grpSp>
        <p:nvGrpSpPr>
          <p:cNvPr id="2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52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3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8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60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1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9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4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قطعی و احتمالی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2000232" y="2000240"/>
          <a:ext cx="550072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18</a:t>
            </a:fld>
            <a:endParaRPr lang="fa-IR" sz="14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 نوع آسیب قطعی 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57290" y="1600200"/>
            <a:ext cx="3138510" cy="4525963"/>
          </a:xfrm>
        </p:spPr>
        <p:txBody>
          <a:bodyPr/>
          <a:lstStyle/>
          <a:p>
            <a:r>
              <a:rPr lang="fa-IR" dirty="0" smtClean="0"/>
              <a:t>زخم</a:t>
            </a:r>
            <a:endParaRPr lang="fa-I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dirty="0" smtClean="0"/>
              <a:t>تاول</a:t>
            </a:r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20746" y="2885947"/>
            <a:ext cx="3808860" cy="275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077329" y="2934725"/>
            <a:ext cx="4000529" cy="270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19</a:t>
            </a:fld>
            <a:endParaRPr lang="fa-IR" sz="1400" dirty="0"/>
          </a:p>
        </p:txBody>
      </p:sp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4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</a:t>
            </a:fld>
            <a:endParaRPr lang="fa-IR" sz="1600" dirty="0"/>
          </a:p>
        </p:txBody>
      </p:sp>
      <p:grpSp>
        <p:nvGrpSpPr>
          <p:cNvPr id="1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موضعی و عمومی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57752" y="1600201"/>
            <a:ext cx="3829048" cy="2757494"/>
          </a:xfrm>
        </p:spPr>
        <p:txBody>
          <a:bodyPr/>
          <a:lstStyle/>
          <a:p>
            <a:r>
              <a:rPr lang="fa-IR" dirty="0" smtClean="0"/>
              <a:t>آسیب‏های پرتوی می‏توانند</a:t>
            </a:r>
          </a:p>
          <a:p>
            <a:pPr lvl="1"/>
            <a:r>
              <a:rPr lang="fa-IR" dirty="0" smtClean="0"/>
              <a:t>موضعی باشند (در اثر تماس چشمه با بخشی از بدن)، یا</a:t>
            </a:r>
          </a:p>
          <a:p>
            <a:pPr lvl="1"/>
            <a:r>
              <a:rPr lang="fa-IR" dirty="0" smtClean="0"/>
              <a:t>کل بدن را درگیر کنند.</a:t>
            </a:r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2009775" cy="46101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2009775" cy="45720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6786578" y="4929198"/>
            <a:ext cx="17859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000000"/>
                </a:solidFill>
              </a:rPr>
              <a:t>شایع‏ترین سناریوی پرتوگیریِ موضعی</a:t>
            </a:r>
            <a:endParaRPr lang="fa-IR" sz="2400" dirty="0">
              <a:solidFill>
                <a:srgbClr val="000000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178117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20</a:t>
            </a:fld>
            <a:endParaRPr lang="fa-IR" dirty="0"/>
          </a:p>
        </p:txBody>
      </p:sp>
      <p:grpSp>
        <p:nvGrpSpPr>
          <p:cNvPr id="2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0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 هیچ‏وقت به چشمه دست نزنید!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446" y="3143248"/>
            <a:ext cx="4325132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21</a:t>
            </a:fld>
            <a:endParaRPr lang="fa-IR" dirty="0"/>
          </a:p>
        </p:txBody>
      </p:sp>
      <p:grpSp>
        <p:nvGrpSpPr>
          <p:cNvPr id="1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زمان بروز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857356" y="1500175"/>
          <a:ext cx="657229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5429256" y="5286388"/>
            <a:ext cx="2000264" cy="8572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سرخیِ پوست: اثر قطعیِ زودرس</a:t>
            </a:r>
            <a:endParaRPr lang="fa-IR" dirty="0"/>
          </a:p>
        </p:txBody>
      </p:sp>
      <p:sp>
        <p:nvSpPr>
          <p:cNvPr id="12" name="Oval 11"/>
          <p:cNvSpPr/>
          <p:nvPr/>
        </p:nvSpPr>
        <p:spPr>
          <a:xfrm>
            <a:off x="2857488" y="5286388"/>
            <a:ext cx="2000264" cy="8572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سرطان: اثر احتمالیِ دیررس</a:t>
            </a:r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22</a:t>
            </a:fld>
            <a:endParaRPr lang="fa-IR" sz="1400" dirty="0"/>
          </a:p>
        </p:txBody>
      </p:sp>
      <p:grpSp>
        <p:nvGrpSpPr>
          <p:cNvPr id="2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5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6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پیش‏رویِ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085024" y="1428736"/>
            <a:ext cx="2916000" cy="2328936"/>
            <a:chOff x="1656000" y="1428736"/>
            <a:chExt cx="2916000" cy="2328936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6000" y="1428736"/>
              <a:ext cx="2916000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214546" y="3357562"/>
              <a:ext cx="185738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دو روز پس از پرتوگیری</a:t>
              </a:r>
              <a:endParaRPr lang="fa-IR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3042" y="1416594"/>
            <a:ext cx="2924308" cy="2328936"/>
            <a:chOff x="5072068" y="1428736"/>
            <a:chExt cx="2924308" cy="232893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2068" y="1428736"/>
              <a:ext cx="2924308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357820" y="3357562"/>
              <a:ext cx="20717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چهار روز پس از پرتوگیری</a:t>
              </a:r>
              <a:endParaRPr lang="fa-IR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41600" y="3786190"/>
            <a:ext cx="2930400" cy="2328936"/>
            <a:chOff x="1641600" y="3786190"/>
            <a:chExt cx="2930400" cy="2328936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1600" y="3786190"/>
              <a:ext cx="2930400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2143108" y="5715016"/>
              <a:ext cx="185738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نه روز پس از پرتوگیری</a:t>
              </a:r>
              <a:endParaRPr lang="fa-IR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85501" y="3786190"/>
            <a:ext cx="2915523" cy="2328936"/>
            <a:chOff x="5085501" y="3786190"/>
            <a:chExt cx="2915523" cy="232893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85501" y="3786190"/>
              <a:ext cx="2915523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5500694" y="5715016"/>
              <a:ext cx="207170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27 روز پس از پرتوگیری</a:t>
              </a:r>
              <a:endParaRPr lang="fa-IR" sz="2000" dirty="0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500562" y="3500438"/>
            <a:ext cx="571741" cy="438864"/>
          </a:xfrm>
          <a:custGeom>
            <a:avLst/>
            <a:gdLst>
              <a:gd name="connsiteX0" fmla="*/ 1078173 w 1132764"/>
              <a:gd name="connsiteY0" fmla="*/ 13647 h 1132764"/>
              <a:gd name="connsiteX1" fmla="*/ 0 w 1132764"/>
              <a:gd name="connsiteY1" fmla="*/ 0 h 1132764"/>
              <a:gd name="connsiteX2" fmla="*/ 13647 w 1132764"/>
              <a:gd name="connsiteY2" fmla="*/ 1132764 h 1132764"/>
              <a:gd name="connsiteX3" fmla="*/ 1132764 w 1132764"/>
              <a:gd name="connsiteY3" fmla="*/ 1132764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" h="1132764">
                <a:moveTo>
                  <a:pt x="1078173" y="13647"/>
                </a:moveTo>
                <a:lnTo>
                  <a:pt x="0" y="0"/>
                </a:lnTo>
                <a:lnTo>
                  <a:pt x="13647" y="1132764"/>
                </a:lnTo>
                <a:lnTo>
                  <a:pt x="1132764" y="113276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23</a:t>
            </a:fld>
            <a:endParaRPr lang="fa-IR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45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6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2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4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5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3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1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حاد و مزمن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612200"/>
              </p:ext>
            </p:extLst>
          </p:nvPr>
        </p:nvGraphicFramePr>
        <p:xfrm>
          <a:off x="1357290" y="1785926"/>
          <a:ext cx="7115196" cy="376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24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نشانه‏های بالینیِ پرتوگیری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/>
        </p:nvGraphicFramePr>
        <p:xfrm>
          <a:off x="1643042" y="1500174"/>
          <a:ext cx="71438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0" name="Group 59"/>
          <p:cNvGrpSpPr/>
          <p:nvPr/>
        </p:nvGrpSpPr>
        <p:grpSpPr>
          <a:xfrm rot="1222247">
            <a:off x="717099" y="4565063"/>
            <a:ext cx="1176799" cy="1048135"/>
            <a:chOff x="966309" y="4565063"/>
            <a:chExt cx="1176799" cy="1048135"/>
          </a:xfrm>
        </p:grpSpPr>
        <p:sp>
          <p:nvSpPr>
            <p:cNvPr id="29" name="Lightning Bolt 28"/>
            <p:cNvSpPr/>
            <p:nvPr/>
          </p:nvSpPr>
          <p:spPr>
            <a:xfrm>
              <a:off x="1711108" y="4929198"/>
              <a:ext cx="432000" cy="684000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6" name="TextBox 35"/>
            <p:cNvSpPr txBox="1"/>
            <p:nvPr/>
          </p:nvSpPr>
          <p:spPr>
            <a:xfrm rot="19565277">
              <a:off x="966309" y="4565063"/>
              <a:ext cx="107157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fa-IR" sz="2400" dirty="0" smtClean="0">
                  <a:solidFill>
                    <a:srgbClr val="FFFF00"/>
                  </a:solidFill>
                </a:rPr>
                <a:t>پرتوگیری</a:t>
              </a:r>
              <a:endParaRPr lang="fa-IR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25</a:t>
            </a:fld>
            <a:endParaRPr lang="fa-IR" dirty="0"/>
          </a:p>
        </p:txBody>
      </p:sp>
      <p:grpSp>
        <p:nvGrpSpPr>
          <p:cNvPr id="2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7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5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حساسیت اندام‏ها به پرتو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74512" y="1600201"/>
            <a:ext cx="2412000" cy="3114683"/>
          </a:xfrm>
          <a:solidFill>
            <a:srgbClr val="FFFF00">
              <a:alpha val="20000"/>
            </a:srgb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بافت‏های حساس</a:t>
            </a:r>
          </a:p>
          <a:p>
            <a:pPr lvl="1"/>
            <a:r>
              <a:rPr lang="fa-IR" dirty="0" smtClean="0"/>
              <a:t>پوست</a:t>
            </a:r>
          </a:p>
          <a:p>
            <a:pPr lvl="1"/>
            <a:r>
              <a:rPr lang="fa-IR" dirty="0" smtClean="0"/>
              <a:t>پوشش داخلیِ عروق خونی</a:t>
            </a:r>
          </a:p>
          <a:p>
            <a:pPr lvl="1"/>
            <a:r>
              <a:rPr lang="fa-IR" dirty="0" smtClean="0"/>
              <a:t>ریه‏</a:t>
            </a:r>
          </a:p>
          <a:p>
            <a:pPr lvl="1"/>
            <a:r>
              <a:rPr lang="fa-IR" dirty="0" smtClean="0"/>
              <a:t>کلیه</a:t>
            </a:r>
          </a:p>
          <a:p>
            <a:pPr lvl="1"/>
            <a:r>
              <a:rPr lang="fa-IR" dirty="0" smtClean="0"/>
              <a:t>کبد</a:t>
            </a:r>
          </a:p>
          <a:p>
            <a:pPr lvl="1"/>
            <a:r>
              <a:rPr lang="fa-IR" dirty="0" smtClean="0"/>
              <a:t>عدسیِ چشم</a:t>
            </a:r>
            <a:endParaRPr lang="fa-IR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57950" y="1600201"/>
            <a:ext cx="2412000" cy="3114683"/>
          </a:xfr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fa-IR" dirty="0" smtClean="0"/>
              <a:t>بافت‏های بسیار حساس</a:t>
            </a:r>
          </a:p>
          <a:p>
            <a:pPr lvl="1"/>
            <a:r>
              <a:rPr lang="fa-IR" dirty="0" smtClean="0"/>
              <a:t>بافت‏های لنفاوی</a:t>
            </a:r>
          </a:p>
          <a:p>
            <a:pPr lvl="1"/>
            <a:r>
              <a:rPr lang="fa-IR" dirty="0" smtClean="0"/>
              <a:t>مغز استخوان</a:t>
            </a:r>
          </a:p>
          <a:p>
            <a:pPr lvl="1"/>
            <a:r>
              <a:rPr lang="fa-IR" dirty="0" smtClean="0"/>
              <a:t>پوشش روده و معده</a:t>
            </a:r>
          </a:p>
          <a:p>
            <a:pPr lvl="1"/>
            <a:r>
              <a:rPr lang="fa-IR" dirty="0" smtClean="0"/>
              <a:t>گنادها</a:t>
            </a:r>
          </a:p>
          <a:p>
            <a:pPr lvl="1"/>
            <a:r>
              <a:rPr lang="fa-IR" dirty="0" smtClean="0"/>
              <a:t>بافت‏های جنینی</a:t>
            </a:r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9"/>
          <p:cNvSpPr txBox="1">
            <a:spLocks/>
          </p:cNvSpPr>
          <p:nvPr/>
        </p:nvSpPr>
        <p:spPr>
          <a:xfrm>
            <a:off x="1374182" y="1600200"/>
            <a:ext cx="2412000" cy="3114684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بافت‏های کم‏تر حساس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دستگاه اعصاب مرکزی 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CNS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عضلات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استخوان و غضروف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بافت همبند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86853" y="4491997"/>
            <a:ext cx="139135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27136" y="4475180"/>
            <a:ext cx="1357715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905104" y="4605707"/>
            <a:ext cx="141875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071670" y="6090842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CNS</a:t>
            </a:r>
            <a:endParaRPr lang="fa-IR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600076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0000"/>
                </a:solidFill>
              </a:rPr>
              <a:t>پوست</a:t>
            </a:r>
            <a:endParaRPr lang="fa-IR" sz="2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6019404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0000"/>
                </a:solidFill>
              </a:rPr>
              <a:t>مغز استخوان</a:t>
            </a:r>
            <a:endParaRPr lang="fa-IR" sz="2000" dirty="0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26</a:t>
            </a:fld>
            <a:endParaRPr lang="fa-IR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4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6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5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 سلامتی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57150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روش‏هایی برای پیش‏گیری، تشخیص، و درمان پرتوگیری هست.</a:t>
            </a:r>
          </a:p>
        </p:txBody>
      </p:sp>
      <p:sp>
        <p:nvSpPr>
          <p:cNvPr id="19" name="Cloud Callout 18"/>
          <p:cNvSpPr/>
          <p:nvPr/>
        </p:nvSpPr>
        <p:spPr>
          <a:xfrm rot="20438204">
            <a:off x="2781531" y="2310235"/>
            <a:ext cx="2124000" cy="936000"/>
          </a:xfrm>
          <a:prstGeom prst="cloudCallout">
            <a:avLst>
              <a:gd name="adj1" fmla="val 12987"/>
              <a:gd name="adj2" fmla="val 7923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کسی صلاحیت اظهار نظر دارد؟</a:t>
            </a:r>
            <a:endParaRPr lang="fa-IR" dirty="0"/>
          </a:p>
        </p:txBody>
      </p:sp>
      <p:sp>
        <p:nvSpPr>
          <p:cNvPr id="20" name="Cloud Callout 19"/>
          <p:cNvSpPr/>
          <p:nvPr/>
        </p:nvSpPr>
        <p:spPr>
          <a:xfrm rot="1083768">
            <a:off x="5064263" y="2408110"/>
            <a:ext cx="1368000" cy="756000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قانونی وجود دارد؟</a:t>
            </a:r>
            <a:endParaRPr lang="fa-IR" dirty="0"/>
          </a:p>
        </p:txBody>
      </p:sp>
      <p:sp>
        <p:nvSpPr>
          <p:cNvPr id="21" name="Cloud Callout 20"/>
          <p:cNvSpPr/>
          <p:nvPr/>
        </p:nvSpPr>
        <p:spPr>
          <a:xfrm rot="19155491">
            <a:off x="5857812" y="4952023"/>
            <a:ext cx="1692000" cy="792000"/>
          </a:xfrm>
          <a:prstGeom prst="cloudCallout">
            <a:avLst>
              <a:gd name="adj1" fmla="val -16202"/>
              <a:gd name="adj2" fmla="val -64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تغذیه‏ی من تأثیری دارد؟ </a:t>
            </a:r>
            <a:endParaRPr lang="fa-IR" dirty="0"/>
          </a:p>
        </p:txBody>
      </p:sp>
      <p:sp>
        <p:nvSpPr>
          <p:cNvPr id="22" name="Cloud Callout 21"/>
          <p:cNvSpPr/>
          <p:nvPr/>
        </p:nvSpPr>
        <p:spPr>
          <a:xfrm rot="18993255">
            <a:off x="1581485" y="3777694"/>
            <a:ext cx="1908000" cy="792000"/>
          </a:xfrm>
          <a:prstGeom prst="cloudCallout">
            <a:avLst>
              <a:gd name="adj1" fmla="val 40587"/>
              <a:gd name="adj2" fmla="val 5095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کارهایی لازم است انجام دهم؟</a:t>
            </a:r>
            <a:endParaRPr lang="fa-IR" dirty="0"/>
          </a:p>
        </p:txBody>
      </p:sp>
      <p:sp>
        <p:nvSpPr>
          <p:cNvPr id="23" name="Cloud Callout 22"/>
          <p:cNvSpPr/>
          <p:nvPr/>
        </p:nvSpPr>
        <p:spPr>
          <a:xfrm rot="3080691">
            <a:off x="6356321" y="3221506"/>
            <a:ext cx="1800000" cy="1044000"/>
          </a:xfrm>
          <a:prstGeom prst="cloudCallout">
            <a:avLst>
              <a:gd name="adj1" fmla="val -33560"/>
              <a:gd name="adj2" fmla="val 6264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کسانی مسئول سلامتیِ من هستند؟</a:t>
            </a:r>
            <a:endParaRPr lang="fa-IR" dirty="0"/>
          </a:p>
        </p:txBody>
      </p:sp>
      <p:sp>
        <p:nvSpPr>
          <p:cNvPr id="24" name="Cloud Callout 23"/>
          <p:cNvSpPr/>
          <p:nvPr/>
        </p:nvSpPr>
        <p:spPr>
          <a:xfrm rot="1872594">
            <a:off x="1965237" y="5097707"/>
            <a:ext cx="2376000" cy="1080000"/>
          </a:xfrm>
          <a:prstGeom prst="cloudCallout">
            <a:avLst>
              <a:gd name="adj1" fmla="val 12139"/>
              <a:gd name="adj2" fmla="val -7275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در صورت بروز سانحه و پرتوگیریِ خودم یا دیگران چه کنم؟</a:t>
            </a:r>
            <a:endParaRPr lang="fa-IR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27</a:t>
            </a:fld>
            <a:endParaRPr lang="fa-IR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3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6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4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صلاحیّت اظهار نظر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385765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پزشک معتمد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 پزشکی که در زمینه‏ی تشخیص و درمان آسیب‏های پرتوی تجربه داشته باشد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آزمایش‏گاه‏های تشخیص طبیِ مورد تأیید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کلیه‏ی آزمایش‏گاه‏های دارای پروانه از وزارت بهداشت، درمان، و آموزشِ پزشکی</a:t>
            </a:r>
          </a:p>
        </p:txBody>
      </p:sp>
      <p:pic>
        <p:nvPicPr>
          <p:cNvPr id="8" name="Picture 7" descr="untitle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771112"/>
            <a:ext cx="3286148" cy="218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28</a:t>
            </a:fld>
            <a:endParaRPr lang="fa-IR" dirty="0"/>
          </a:p>
        </p:txBody>
      </p: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5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6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قوانین و ضوابط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400052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طبق قانون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افراد زیر 18 سال و افرادی که کار با اشعه برای آن‏ها زیان‏آور است نباید با پرتو کار کنند.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>
                <a:solidFill>
                  <a:schemeClr val="bg1"/>
                </a:solidFill>
                <a:latin typeface="Trebuchet MS"/>
              </a:rPr>
              <a:t>دارنده پروانه‏ی اشتغال مكلف است كليه افرادي را كه به كار با اشعه مي‏گمارد، قبل از استخدام، به‏صورت دوره‏اي، پس از پرتوگیریِ بیش از حد، پس از سوانح پرتوی، و هنگام خاتمه‏ی خدمت تحت معاينه‏ها و آزمايش‏هاي پزشكيِ لازم و آزمايش‏هاي تخصصي قرار دهد و مدارك مربوطه را در اختيار واحد قانوني بگذارد.</a:t>
            </a:r>
            <a:endParaRPr lang="fa-IR" dirty="0" smtClean="0">
              <a:solidFill>
                <a:schemeClr val="bg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29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524000"/>
            <a:ext cx="6972320" cy="4691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dirty="0" smtClean="0">
                <a:hlinkClick r:id="rId3" action="ppaction://hlinksldjump"/>
              </a:rPr>
              <a:t>آسیب‏های شغلی</a:t>
            </a:r>
            <a:endParaRPr lang="fa-IR" dirty="0" smtClean="0"/>
          </a:p>
          <a:p>
            <a:r>
              <a:rPr lang="fa-IR" dirty="0" smtClean="0">
                <a:hlinkClick r:id="rId4" action="ppaction://hlinksldjump"/>
              </a:rPr>
              <a:t>سازوکار آسیب‏رسانیِ تابش</a:t>
            </a:r>
            <a:endParaRPr lang="fa-IR" dirty="0" smtClean="0"/>
          </a:p>
          <a:p>
            <a:r>
              <a:rPr lang="fa-IR" dirty="0" smtClean="0">
                <a:hlinkClick r:id="rId5" action="ppaction://hlinksldjump"/>
              </a:rPr>
              <a:t>انواع آسیب‏ها</a:t>
            </a:r>
            <a:endParaRPr lang="fa-IR" dirty="0" smtClean="0"/>
          </a:p>
          <a:p>
            <a:r>
              <a:rPr lang="fa-IR" dirty="0" smtClean="0">
                <a:hlinkClick r:id="rId6" action="ppaction://hlinksldjump"/>
              </a:rPr>
              <a:t>نشانه‏های بالینیِ پرتوگیری</a:t>
            </a:r>
            <a:endParaRPr lang="fa-IR" dirty="0" smtClean="0"/>
          </a:p>
          <a:p>
            <a:r>
              <a:rPr lang="fa-IR" dirty="0" smtClean="0">
                <a:hlinkClick r:id="rId7" action="ppaction://hlinksldjump"/>
              </a:rPr>
              <a:t>حساسیّت اندام‏های مختلف به پرتوگیری</a:t>
            </a:r>
            <a:endParaRPr lang="fa-IR" dirty="0" smtClean="0"/>
          </a:p>
          <a:p>
            <a:r>
              <a:rPr lang="fa-IR" dirty="0" smtClean="0">
                <a:hlinkClick r:id="rId8" action="ppaction://hlinksldjump"/>
              </a:rPr>
              <a:t>روش‏های پایش سلامتی</a:t>
            </a:r>
            <a:endParaRPr lang="fa-IR" dirty="0" smtClean="0"/>
          </a:p>
          <a:p>
            <a:r>
              <a:rPr lang="fa-IR" dirty="0" smtClean="0">
                <a:hlinkClick r:id="rId9" action="ppaction://hlinksldjump"/>
              </a:rPr>
              <a:t>جمع‏بندی</a:t>
            </a: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grpSp>
        <p:nvGrpSpPr>
          <p:cNvPr id="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17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19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20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18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</a:t>
            </a:fld>
            <a:endParaRPr lang="fa-IR" sz="16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افراد پاسخ‏گو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r>
              <a:rPr lang="fa-IR" dirty="0" smtClean="0"/>
              <a:t>دارنده‏ی پروانه</a:t>
            </a:r>
          </a:p>
          <a:p>
            <a:r>
              <a:rPr lang="fa-IR" dirty="0" smtClean="0"/>
              <a:t>شخص مسئول</a:t>
            </a:r>
          </a:p>
          <a:p>
            <a:r>
              <a:rPr lang="fa-IR" dirty="0" smtClean="0"/>
              <a:t>مسئول فیزیک‏بهداشت</a:t>
            </a:r>
            <a:endParaRPr lang="fa-I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30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 و معاینه‏های پزشکی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385765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شرح كامل سابقه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 بيماري‏هاي ارثي و يا اكتسابي،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 ابتلا به بيماري‏هاي مختلف در گذشته،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500" dirty="0" smtClean="0"/>
              <a:t>سوابق پزشكي در ارتباط با پرتوهاي يون‏ساز،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500" dirty="0" smtClean="0"/>
              <a:t>سوابق شغلي.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31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آزمایش‏های پیش از استخدام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350046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پیش از استخدام، شما، به‏عنوان پرتوکار، مطمئن شوید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سوابق‏تان بررسی و ثبت شود،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آزمايش‏های لازم برای شما انجام شود،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معاینات پزشکی برای شما انجام شود.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32</a:t>
            </a:fld>
            <a:endParaRPr lang="fa-IR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آزمایش‏های دوره‏ای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390148" cy="221457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آزمايش‏های لازم و معاینات پزشکی باید دست‏کم سالی یک یا دو بار برای پرتوکاران انجام 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ممکن است پزشک معتمد آزمایش‏هایی دیگر را هم لازم بداند.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3786189"/>
            <a:ext cx="4714908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fa-IR" sz="2400" dirty="0" smtClean="0"/>
              <a:t>در صورت تغییر محل کار، مطمئن شوید سوابقِ کار با با اشعه و سوابق پزشکیِ شما به محل کار جدید منتقل می‏شود.</a:t>
            </a:r>
            <a:endParaRPr lang="fa-IR" sz="24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33</a:t>
            </a:fld>
            <a:endParaRPr lang="fa-IR" dirty="0"/>
          </a:p>
        </p:txBody>
      </p:sp>
      <p:grpSp>
        <p:nvGrpSpPr>
          <p:cNvPr id="3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5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6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1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2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 و معاینه‏های پس از سانحه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175834" cy="364333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در صورت درگیری در یک سانحه‏ی پرتوی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مطمئن شوید آزمایش‏ها و معاینات پزشکی برای شما انجام شود،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از معرفیِ خود (به‏عنوان سانحه‏دیده) به واحد قانونی مطمئن شوید،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ممکن است واحد قانونی شما را دعوت کند (برای اطمینان از سلامتی شما و نه سرزنش و مجازات).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34</a:t>
            </a:fld>
            <a:endParaRPr lang="fa-IR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اگر دچارِ سانحه شدید، بدانید بسیار مهم است که هرچه سریع‏تر معاینه شوید!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 و معاینه‏های پس از خاتمه‏ی کار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175834" cy="428628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در خاتمه‏ی خدمت پرتوکار باید تحت آزمایش و معاینه قرار گیرد.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 پرتوکاران برای موارد زیر مفید است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بررسیِ سلامتیِ خود پرتوکار در آینده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یافتن روش‏های نوین درمان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36</a:t>
            </a:fld>
            <a:endParaRPr lang="fa-IR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435771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پرتونگاری مانند بسیاری از شغل‏های دیگر با خطراتی هم‏راه است.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پرتوگیری بیش از حد می‏تواند موجب بروز آسیب‏های بسیار جدی 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برای تشخیص و مواجهه با آسیب‏های پرتوی روش‏ها و مقرراتی وجود دارد.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داشتن یک پرونده‏ی پزشکی و سوابق پرتوگیریِ پرتوکار برای حفظ سلامتیِ او ضروری است.</a:t>
            </a:r>
            <a:endParaRPr lang="fa-I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37</a:t>
            </a:fld>
            <a:endParaRPr lang="fa-IR" dirty="0"/>
          </a:p>
        </p:txBody>
      </p: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3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38</a:t>
            </a:fld>
            <a:endParaRPr lang="fa-IR" dirty="0"/>
          </a:p>
        </p:txBody>
      </p:sp>
      <p:grpSp>
        <p:nvGrpSpPr>
          <p:cNvPr id="1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</p:nvPr>
        </p:nvGraphicFramePr>
        <p:xfrm>
          <a:off x="1285876" y="1721182"/>
          <a:ext cx="7400924" cy="42113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037582"/>
                <a:gridCol w="1662880"/>
                <a:gridCol w="2101318"/>
                <a:gridCol w="159914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2400" b="0" dirty="0" smtClean="0"/>
                        <a:t>شیوع بیماری و آسیب‏های غیرمرگ‏بار در کارکنان مشاغل مختلف</a:t>
                      </a:r>
                    </a:p>
                    <a:p>
                      <a:pPr algn="ctr"/>
                      <a:r>
                        <a:rPr lang="fa-IR" sz="2400" b="0" dirty="0" smtClean="0"/>
                        <a:t>(از صد</a:t>
                      </a:r>
                      <a:r>
                        <a:rPr lang="fa-IR" sz="2400" b="0" baseline="0" dirty="0" smtClean="0"/>
                        <a:t> هزار نفر، در یک سال)</a:t>
                      </a:r>
                      <a:r>
                        <a:rPr lang="fa-IR" sz="2400" b="0" baseline="30000" dirty="0" smtClean="0"/>
                        <a:t>*</a:t>
                      </a:r>
                      <a:endParaRPr lang="fa-IR" sz="24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شغل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تعداد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شغل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تعداد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معدن‏ کاری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7161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ترابری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133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endParaRPr lang="fa-IR" sz="2400" dirty="0">
                        <a:cs typeface="B Koodak Outline" pitchFamily="2" charset="-7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مکانیک</a:t>
                      </a:r>
                      <a:r>
                        <a:rPr lang="fa-IR" sz="2400" baseline="0" dirty="0" smtClean="0"/>
                        <a:t> خودرو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12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3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تأسیسات برق، گاز و...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1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92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کارخانه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1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53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ساختمان‏سازی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979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کشاورزی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6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7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تهیه‏ی غذا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496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املاک و مستغلات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362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امور</a:t>
                      </a:r>
                      <a:r>
                        <a:rPr lang="fa-IR" sz="2400" baseline="0" dirty="0" smtClean="0"/>
                        <a:t> مالی و بیمه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2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6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fa-IR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* آمار</a:t>
                      </a:r>
                      <a:r>
                        <a:rPr lang="fa-IR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برگرفته از </a:t>
                      </a:r>
                    </a:p>
                    <a:p>
                      <a:pPr algn="l" rtl="0"/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Sole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M. et al. “Work, Risk </a:t>
                      </a:r>
                      <a:r>
                        <a:rPr lang="en-US" sz="1400" b="1" kern="12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 Health: Differences between Immigrants and Natives in Spain,” IZA Discussion Paper No. 5338, 2010.</a:t>
                      </a:r>
                      <a:endParaRPr lang="fa-IR" sz="14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a-IR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شغلی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</a:t>
            </a:fld>
            <a:endParaRPr lang="fa-IR" sz="16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7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2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3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سوانح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3"/>
          <p:cNvGraphicFramePr>
            <a:graphicFrameLocks/>
          </p:cNvGraphicFramePr>
          <p:nvPr/>
        </p:nvGraphicFramePr>
        <p:xfrm>
          <a:off x="1285852" y="2059944"/>
          <a:ext cx="7400924" cy="219964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037582"/>
                <a:gridCol w="1662880"/>
                <a:gridCol w="2101318"/>
                <a:gridCol w="159914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2400" b="0" baseline="0" dirty="0" smtClean="0">
                          <a:solidFill>
                            <a:schemeClr val="tx1"/>
                          </a:solidFill>
                        </a:rPr>
                        <a:t>از کنترل‏خارج‏شدن چشمه‏ی پرتونگاری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سال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کشور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نوع چشمه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آسیب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1341 ه.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مکزیک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کبالت 6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مرگ 4 نفر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1363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مراکش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ایریدیم 192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مرگ 8 نفر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fa-IR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* آمار</a:t>
                      </a:r>
                      <a:r>
                        <a:rPr lang="fa-IR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برگرفته از  اسلایدهای آموزشیِ 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IAEA</a:t>
                      </a:r>
                      <a:endParaRPr lang="fa-IR" sz="1400" baseline="0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a-IR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</a:t>
            </a:fld>
            <a:endParaRPr lang="fa-IR" sz="16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7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2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3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250033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بعضی از آسیب‏هایی که یک پرتونگار را تهدید می‏کند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سقوط از ارتفاع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تصادف رانندگی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... 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magesCAIE9Z9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60" y="2071678"/>
            <a:ext cx="256398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4572000" y="3929066"/>
            <a:ext cx="2643206" cy="649188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خطر پرتوگیری</a:t>
            </a:r>
            <a:endParaRPr lang="fa-I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286256"/>
            <a:ext cx="1980672" cy="185261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6</a:t>
            </a:fld>
            <a:endParaRPr lang="fa-IR" sz="1600" dirty="0"/>
          </a:p>
        </p:txBody>
      </p:sp>
      <p:grpSp>
        <p:nvGrpSpPr>
          <p:cNvPr id="2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28794" y="1714488"/>
          <a:ext cx="653256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</a:rPr>
              <a:t>توجیه‏پذیری</a:t>
            </a:r>
            <a:endParaRPr lang="fa-I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392050" y="4371042"/>
            <a:ext cx="2323354" cy="1844040"/>
            <a:chOff x="6392050" y="4143380"/>
            <a:chExt cx="2323354" cy="184404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92050" y="4143380"/>
              <a:ext cx="2323354" cy="184404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7929586" y="5400000"/>
              <a:ext cx="57150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فایده</a:t>
              </a:r>
              <a:endParaRPr lang="fa-I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0826" y="5214950"/>
              <a:ext cx="7858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هزینه</a:t>
              </a:r>
              <a:endParaRPr lang="fa-IR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357686" y="5214950"/>
            <a:ext cx="185738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7</a:t>
            </a:fld>
            <a:endParaRPr lang="fa-IR" sz="1600" dirty="0"/>
          </a:p>
        </p:txBody>
      </p:sp>
      <p:grpSp>
        <p:nvGrpSpPr>
          <p:cNvPr id="2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3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9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0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سازوکار آسیب‏رسانیِ تابش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2500298" y="2143116"/>
          <a:ext cx="4643470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0"/>
          <p:cNvGrpSpPr/>
          <p:nvPr/>
        </p:nvGrpSpPr>
        <p:grpSpPr>
          <a:xfrm>
            <a:off x="2928926" y="3500438"/>
            <a:ext cx="5286412" cy="1357322"/>
            <a:chOff x="2928926" y="3500438"/>
            <a:chExt cx="5286412" cy="1357322"/>
          </a:xfrm>
        </p:grpSpPr>
        <p:sp>
          <p:nvSpPr>
            <p:cNvPr id="13" name="TextBox 12"/>
            <p:cNvSpPr txBox="1"/>
            <p:nvPr/>
          </p:nvSpPr>
          <p:spPr>
            <a:xfrm>
              <a:off x="6500826" y="3929066"/>
              <a:ext cx="1714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/>
                <a:t>انرژی فوتون‏ها</a:t>
              </a:r>
              <a:endParaRPr lang="fa-IR" sz="2400" dirty="0"/>
            </a:p>
          </p:txBody>
        </p:sp>
        <p:grpSp>
          <p:nvGrpSpPr>
            <p:cNvPr id="4" name="Group 19"/>
            <p:cNvGrpSpPr/>
            <p:nvPr/>
          </p:nvGrpSpPr>
          <p:grpSpPr>
            <a:xfrm>
              <a:off x="2928926" y="3857628"/>
              <a:ext cx="3786214" cy="500066"/>
              <a:chOff x="3000364" y="3857628"/>
              <a:chExt cx="3786214" cy="500066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3000364" y="4000504"/>
                <a:ext cx="3786214" cy="285752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857884" y="3857628"/>
                <a:ext cx="500066" cy="50006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428992" y="396225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rot="5400000">
              <a:off x="4108447" y="4178305"/>
              <a:ext cx="1357322" cy="1588"/>
            </a:xfrm>
            <a:prstGeom prst="line">
              <a:avLst/>
            </a:prstGeom>
            <a:ln w="76200">
              <a:prstDash val="dash"/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29058" y="4286256"/>
              <a:ext cx="1714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eV</a:t>
              </a:r>
              <a:r>
                <a:rPr lang="fa-IR" sz="20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a-IR" sz="2400" dirty="0" smtClean="0">
                  <a:solidFill>
                    <a:schemeClr val="accent1">
                      <a:lumMod val="75000"/>
                    </a:schemeClr>
                  </a:solidFill>
                </a:rPr>
                <a:t>12/5 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  <a:endParaRPr lang="fa-IR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8</a:t>
            </a:fld>
            <a:endParaRPr lang="fa-IR" sz="1600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4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1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2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357298"/>
            <a:ext cx="7604462" cy="300039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spc="-100" dirty="0" smtClean="0"/>
              <a:t>پرتو‏های یون‏سازی مانند </a:t>
            </a:r>
            <a:r>
              <a:rPr lang="fa-IR" sz="2800" dirty="0" smtClean="0"/>
              <a:t>ایکس و گاما در برخورد با اتم‏های </a:t>
            </a:r>
            <a:r>
              <a:rPr lang="fa-IR" sz="2800" spc="-100" dirty="0" smtClean="0"/>
              <a:t>بدن آن‏ها را یونیزه می‏کنند.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یونش سراغاز رشته‏ای از اتفاق‏هاست که به </a:t>
            </a:r>
            <a:r>
              <a:rPr lang="fa-IR" sz="2800" spc="-100" dirty="0" smtClean="0"/>
              <a:t>بافت‏های بدن آسیب می‏رسانند.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سازوکار آسیب‏رسانیِ </a:t>
            </a:r>
            <a:r>
              <a:rPr lang="fa-IR" sz="2800" spc="-100" dirty="0" smtClean="0"/>
              <a:t>پرتوهای غیریون‏ساز </a:t>
            </a:r>
            <a:r>
              <a:rPr lang="fa-IR" sz="2800" dirty="0" smtClean="0"/>
              <a:t>گرم‏کردن یا اثرات فوتوشیمیایی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یون‏سازی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13008" y="4419169"/>
            <a:ext cx="1620000" cy="162000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4686182" y="4927665"/>
            <a:ext cx="540000" cy="54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4853802" y="50159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5006202" y="51683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4782364" y="523030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4996678" y="494454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4925240" y="5230301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5077640" y="5230301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Oval 17"/>
          <p:cNvSpPr/>
          <p:nvPr/>
        </p:nvSpPr>
        <p:spPr>
          <a:xfrm>
            <a:off x="4853802" y="5301739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4853802" y="5087425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>
            <a:off x="5102992" y="508742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Oval 20"/>
          <p:cNvSpPr/>
          <p:nvPr/>
        </p:nvSpPr>
        <p:spPr>
          <a:xfrm>
            <a:off x="4853802" y="51683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Oval 21"/>
          <p:cNvSpPr/>
          <p:nvPr/>
        </p:nvSpPr>
        <p:spPr>
          <a:xfrm>
            <a:off x="4960116" y="533661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/>
          <p:cNvSpPr/>
          <p:nvPr/>
        </p:nvSpPr>
        <p:spPr>
          <a:xfrm>
            <a:off x="4710926" y="515886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/>
          <p:cNvSpPr/>
          <p:nvPr/>
        </p:nvSpPr>
        <p:spPr>
          <a:xfrm>
            <a:off x="4745802" y="5015987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5031554" y="5087425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/>
          <p:cNvSpPr/>
          <p:nvPr/>
        </p:nvSpPr>
        <p:spPr>
          <a:xfrm>
            <a:off x="4888678" y="4944549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/>
          <p:cNvSpPr/>
          <p:nvPr/>
        </p:nvSpPr>
        <p:spPr>
          <a:xfrm>
            <a:off x="4782364" y="5301739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>
            <a:off x="4996678" y="526517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4745802" y="512230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/>
          <p:cNvSpPr/>
          <p:nvPr/>
        </p:nvSpPr>
        <p:spPr>
          <a:xfrm>
            <a:off x="4925240" y="50159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>
            <a:off x="4925240" y="512230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>
            <a:off x="4868992" y="4396095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5154744" y="5967169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Oval 46"/>
          <p:cNvSpPr/>
          <p:nvPr/>
        </p:nvSpPr>
        <p:spPr>
          <a:xfrm>
            <a:off x="1892794" y="4288657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9" name="TextBox 48"/>
          <p:cNvSpPr txBox="1"/>
          <p:nvPr/>
        </p:nvSpPr>
        <p:spPr>
          <a:xfrm>
            <a:off x="1000100" y="3812449"/>
            <a:ext cx="17145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فوتون ایکس یا گاما</a:t>
            </a:r>
            <a:endParaRPr lang="fa-IR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6286512" y="4455391"/>
            <a:ext cx="857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/>
              <a:t>الکترون</a:t>
            </a:r>
            <a:endParaRPr lang="fa-IR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643702" y="5896293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پدیده‏ی یونش</a:t>
            </a:r>
            <a:endParaRPr lang="fa-I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43504" y="4896161"/>
            <a:ext cx="1857388" cy="785818"/>
            <a:chOff x="5143504" y="4572008"/>
            <a:chExt cx="1857388" cy="785818"/>
          </a:xfrm>
        </p:grpSpPr>
        <p:sp>
          <p:nvSpPr>
            <p:cNvPr id="53" name="Plus 52"/>
            <p:cNvSpPr/>
            <p:nvPr/>
          </p:nvSpPr>
          <p:spPr>
            <a:xfrm>
              <a:off x="5143504" y="4857760"/>
              <a:ext cx="500066" cy="500066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4" name="Minus 53"/>
            <p:cNvSpPr/>
            <p:nvPr/>
          </p:nvSpPr>
          <p:spPr>
            <a:xfrm>
              <a:off x="6500826" y="4572008"/>
              <a:ext cx="500066" cy="214314"/>
            </a:xfrm>
            <a:prstGeom prst="mathMinu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9</a:t>
            </a:fld>
            <a:endParaRPr lang="fa-IR" sz="1600" dirty="0"/>
          </a:p>
        </p:txBody>
      </p:sp>
      <p:grpSp>
        <p:nvGrpSpPr>
          <p:cNvPr id="5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71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72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77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79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80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78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73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74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75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76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44 C 0.05018 -0.0044 0.08976 0.04856 0.08976 0.11401 C 0.08976 0.179 0.05018 0.23265 0.00191 0.23265 C -0.04704 0.23265 -0.08593 0.179 -0.08593 0.11401 C -0.08593 0.04856 -0.04704 -0.0044 0.00191 -0.0044 Z " pathEditMode="fixed" rAng="0" ptsTypes="fffff">
                                      <p:cBhvr>
                                        <p:cTn id="6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47 -0.21726 C -0.03281 -0.24966 0.02153 -0.23068 0.04636 -0.17446 C 0.07101 -0.11824 0.05712 -0.04535 0.01546 -0.01273 C -0.02656 0.01989 -0.08055 0.00023 -0.10538 -0.056 C -0.1302 -0.11222 -0.11631 -0.18441 -0.07447 -0.21726 Z " pathEditMode="fixed" rAng="-1821218" ptsTypes="fffff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7086E-6 L 0.24393 0.097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5 -0.14954 L 0.15296 -0.2335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31" grpId="0" animBg="1"/>
      <p:bldP spid="36" grpId="0" animBg="1"/>
      <p:bldP spid="37" grpId="0" animBg="1"/>
      <p:bldP spid="37" grpId="1" animBg="1"/>
      <p:bldP spid="47" grpId="0" animBg="1"/>
      <p:bldP spid="47" grpId="1" animBg="1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\شقفخدثلشقه">
      <a:dk1>
        <a:srgbClr val="FFFFFF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3081</Words>
  <Application>Microsoft Office PowerPoint</Application>
  <PresentationFormat>On-screen Show (4:3)</PresentationFormat>
  <Paragraphs>735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B Compset</vt:lpstr>
      <vt:lpstr>B Koodak</vt:lpstr>
      <vt:lpstr>B Koodak Outline</vt:lpstr>
      <vt:lpstr>B Mitra</vt:lpstr>
      <vt:lpstr>B Nazanin</vt:lpstr>
      <vt:lpstr>B Naznin</vt:lpstr>
      <vt:lpstr>Calibri</vt:lpstr>
      <vt:lpstr>Constantia</vt:lpstr>
      <vt:lpstr>Times New Roman</vt:lpstr>
      <vt:lpstr>Trebuchet MS</vt:lpstr>
      <vt:lpstr>Office Theme</vt:lpstr>
      <vt:lpstr>اثرات زیان‏بار تابش ایکس/گاما و مواجه با آن‏ها</vt:lpstr>
      <vt:lpstr>آن‏‏چه می‏آموزید!</vt:lpstr>
      <vt:lpstr>عناوین</vt:lpstr>
      <vt:lpstr>آسیب‏های شغلی</vt:lpstr>
      <vt:lpstr>سوانح پرتونگاری</vt:lpstr>
      <vt:lpstr>آسیب‏های پرتونگاری</vt:lpstr>
      <vt:lpstr>توجیه‏پذیری</vt:lpstr>
      <vt:lpstr>سازوکار آسیب‏رسانیِ تابش</vt:lpstr>
      <vt:lpstr>یون‏سازی</vt:lpstr>
      <vt:lpstr>تابش غیریون‏ساز</vt:lpstr>
      <vt:lpstr>تابش غیریون‏ساز: نوری</vt:lpstr>
      <vt:lpstr>تابش غیریون‏ساز: امواج الکترومغناطیسی</vt:lpstr>
      <vt:lpstr>مراحل ایجاد آسیب</vt:lpstr>
      <vt:lpstr>تخریب DNA</vt:lpstr>
      <vt:lpstr>رادیکال آزاد</vt:lpstr>
      <vt:lpstr>روند ایجاد آسیب</vt:lpstr>
      <vt:lpstr>اثر پرتوگیری بر انسان</vt:lpstr>
      <vt:lpstr>آسیب‏های قطعی و احتمالی</vt:lpstr>
      <vt:lpstr>دو نوع آسیب قطعی </vt:lpstr>
      <vt:lpstr>آسیب‏های موضعی و عمومی</vt:lpstr>
      <vt:lpstr>نکته‏ی حفاظتی</vt:lpstr>
      <vt:lpstr>زمان بروز آسیب‏ها</vt:lpstr>
      <vt:lpstr>پیش‏رویِ آسیب‏ها</vt:lpstr>
      <vt:lpstr>آسیب‏های حاد و مزمن (ادامه)</vt:lpstr>
      <vt:lpstr>نشانه‏های بالینیِ پرتوگیری</vt:lpstr>
      <vt:lpstr>حساسیت اندام‏ها به پرتو</vt:lpstr>
      <vt:lpstr>پایش سلامتی</vt:lpstr>
      <vt:lpstr>صلاحیّت اظهار نظر</vt:lpstr>
      <vt:lpstr>قوانین و ضوابط</vt:lpstr>
      <vt:lpstr>افراد پاسخ‏گو</vt:lpstr>
      <vt:lpstr>آزمایش‏ها و معاینه‏های پزشکی</vt:lpstr>
      <vt:lpstr>آزمایش‏های پیش از استخدام</vt:lpstr>
      <vt:lpstr>آزمایش‏های دوره‏ای</vt:lpstr>
      <vt:lpstr>آزمایش‏ها و معاینه‏های پس از سانحه</vt:lpstr>
      <vt:lpstr>نکته‏ی حفاظتی</vt:lpstr>
      <vt:lpstr>آزمایش‏ها و معاینه‏های پس از خاتمه‏ی کار</vt:lpstr>
      <vt:lpstr>جمع‏بندی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Banoushi</dc:creator>
  <cp:lastModifiedBy>MJA</cp:lastModifiedBy>
  <cp:revision>223</cp:revision>
  <dcterms:created xsi:type="dcterms:W3CDTF">2015-11-07T11:15:31Z</dcterms:created>
  <dcterms:modified xsi:type="dcterms:W3CDTF">2017-06-18T06:53:28Z</dcterms:modified>
</cp:coreProperties>
</file>