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42"/>
  </p:notesMasterIdLst>
  <p:sldIdLst>
    <p:sldId id="256" r:id="rId2"/>
    <p:sldId id="294" r:id="rId3"/>
    <p:sldId id="258" r:id="rId4"/>
    <p:sldId id="259" r:id="rId5"/>
    <p:sldId id="29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96" r:id="rId23"/>
    <p:sldId id="277" r:id="rId24"/>
    <p:sldId id="278" r:id="rId25"/>
    <p:sldId id="279" r:id="rId26"/>
    <p:sldId id="280" r:id="rId27"/>
    <p:sldId id="297"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8" r:id="rId41"/>
  </p:sldIdLst>
  <p:sldSz cx="9144000" cy="6858000" type="screen4x3"/>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B457F"/>
    <a:srgbClr val="986E9C"/>
    <a:srgbClr val="AD7DAA"/>
    <a:srgbClr val="C383AF"/>
    <a:srgbClr val="A683AF"/>
    <a:srgbClr val="9E83AF"/>
    <a:srgbClr val="660066"/>
    <a:srgbClr val="660033"/>
    <a:srgbClr val="C694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3486" autoAdjust="0"/>
  </p:normalViewPr>
  <p:slideViewPr>
    <p:cSldViewPr>
      <p:cViewPr varScale="1">
        <p:scale>
          <a:sx n="86" d="100"/>
          <a:sy n="86" d="100"/>
        </p:scale>
        <p:origin x="152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EB5BAC-3F37-4B79-919A-226BD67DA648}" type="doc">
      <dgm:prSet loTypeId="urn:microsoft.com/office/officeart/2005/8/layout/radial3" loCatId="cycle" qsTypeId="urn:microsoft.com/office/officeart/2005/8/quickstyle/3d3" qsCatId="3D" csTypeId="urn:microsoft.com/office/officeart/2005/8/colors/accent1_2" csCatId="accent1" phldr="1"/>
      <dgm:spPr/>
      <dgm:t>
        <a:bodyPr/>
        <a:lstStyle/>
        <a:p>
          <a:pPr rtl="1"/>
          <a:endParaRPr lang="fa-IR"/>
        </a:p>
      </dgm:t>
    </dgm:pt>
    <dgm:pt modelId="{6E2A6A36-078E-4636-B68A-53148E361FB0}">
      <dgm:prSet phldrT="[Text]"/>
      <dgm:spPr/>
      <dgm:t>
        <a:bodyPr/>
        <a:lstStyle/>
        <a:p>
          <a:pPr rtl="1"/>
          <a:r>
            <a:rPr lang="fa-IR" dirty="0" smtClean="0"/>
            <a:t>آزمون‏های غیرمخرب</a:t>
          </a:r>
          <a:endParaRPr lang="fa-IR" dirty="0"/>
        </a:p>
      </dgm:t>
    </dgm:pt>
    <dgm:pt modelId="{739E84B3-3480-4277-A491-7930352C7B6D}" type="parTrans" cxnId="{4ADE94C1-9EDF-4CBE-8C2B-46ED095F5723}">
      <dgm:prSet/>
      <dgm:spPr/>
      <dgm:t>
        <a:bodyPr/>
        <a:lstStyle/>
        <a:p>
          <a:pPr rtl="1"/>
          <a:endParaRPr lang="fa-IR"/>
        </a:p>
      </dgm:t>
    </dgm:pt>
    <dgm:pt modelId="{F876913F-A1BA-4413-9088-2C088752A085}" type="sibTrans" cxnId="{4ADE94C1-9EDF-4CBE-8C2B-46ED095F5723}">
      <dgm:prSet/>
      <dgm:spPr/>
      <dgm:t>
        <a:bodyPr/>
        <a:lstStyle/>
        <a:p>
          <a:pPr rtl="1"/>
          <a:endParaRPr lang="fa-IR"/>
        </a:p>
      </dgm:t>
    </dgm:pt>
    <dgm:pt modelId="{A1D57E60-EA30-42A7-A24C-1DFDE40062A4}">
      <dgm:prSet phldrT="[Text]"/>
      <dgm:spPr/>
      <dgm:t>
        <a:bodyPr/>
        <a:lstStyle/>
        <a:p>
          <a:pPr rtl="1"/>
          <a:r>
            <a:rPr lang="fa-IR" dirty="0" smtClean="0"/>
            <a:t>انواع</a:t>
          </a:r>
          <a:endParaRPr lang="fa-IR" dirty="0"/>
        </a:p>
      </dgm:t>
    </dgm:pt>
    <dgm:pt modelId="{10E92361-FF8F-4D7A-AF88-0A26F1FC2631}" type="parTrans" cxnId="{C39F75A0-E222-447F-82B0-B70AE11BE1CF}">
      <dgm:prSet/>
      <dgm:spPr/>
      <dgm:t>
        <a:bodyPr/>
        <a:lstStyle/>
        <a:p>
          <a:pPr rtl="1"/>
          <a:endParaRPr lang="fa-IR"/>
        </a:p>
      </dgm:t>
    </dgm:pt>
    <dgm:pt modelId="{518EE95E-5F7B-492D-A46F-E5827730D5CF}" type="sibTrans" cxnId="{C39F75A0-E222-447F-82B0-B70AE11BE1CF}">
      <dgm:prSet/>
      <dgm:spPr/>
      <dgm:t>
        <a:bodyPr/>
        <a:lstStyle/>
        <a:p>
          <a:pPr rtl="1"/>
          <a:endParaRPr lang="fa-IR"/>
        </a:p>
      </dgm:t>
    </dgm:pt>
    <dgm:pt modelId="{50F7F6D5-E82E-48AF-9EC8-F1D0A386E85D}">
      <dgm:prSet phldrT="[Text]"/>
      <dgm:spPr/>
      <dgm:t>
        <a:bodyPr/>
        <a:lstStyle/>
        <a:p>
          <a:pPr rtl="1"/>
          <a:r>
            <a:rPr lang="fa-IR" dirty="0" smtClean="0"/>
            <a:t>مزایا و معایب</a:t>
          </a:r>
          <a:endParaRPr lang="fa-IR" dirty="0"/>
        </a:p>
      </dgm:t>
    </dgm:pt>
    <dgm:pt modelId="{31A96042-ADC5-4B75-B5A4-2F2DFD1D1DB0}" type="parTrans" cxnId="{BF68EC6A-8B96-4586-A20D-9EBB877CB1F8}">
      <dgm:prSet/>
      <dgm:spPr/>
      <dgm:t>
        <a:bodyPr/>
        <a:lstStyle/>
        <a:p>
          <a:pPr rtl="1"/>
          <a:endParaRPr lang="fa-IR"/>
        </a:p>
      </dgm:t>
    </dgm:pt>
    <dgm:pt modelId="{E7F606E1-D4C4-49B3-9962-3FB800E2D4E1}" type="sibTrans" cxnId="{BF68EC6A-8B96-4586-A20D-9EBB877CB1F8}">
      <dgm:prSet/>
      <dgm:spPr/>
      <dgm:t>
        <a:bodyPr/>
        <a:lstStyle/>
        <a:p>
          <a:pPr rtl="1"/>
          <a:endParaRPr lang="fa-IR"/>
        </a:p>
      </dgm:t>
    </dgm:pt>
    <dgm:pt modelId="{A2E37E08-EC49-4692-8ACE-BAC4A54EC140}">
      <dgm:prSet phldrT="[Text]"/>
      <dgm:spPr/>
      <dgm:t>
        <a:bodyPr/>
        <a:lstStyle/>
        <a:p>
          <a:pPr rtl="1"/>
          <a:r>
            <a:rPr lang="fa-IR" dirty="0" smtClean="0"/>
            <a:t>کاربردها</a:t>
          </a:r>
          <a:endParaRPr lang="fa-IR" dirty="0"/>
        </a:p>
      </dgm:t>
    </dgm:pt>
    <dgm:pt modelId="{722D282F-84D9-47BC-8D78-31076BE6656E}" type="parTrans" cxnId="{58289FA7-26F6-4F57-877B-B41319963A88}">
      <dgm:prSet/>
      <dgm:spPr/>
      <dgm:t>
        <a:bodyPr/>
        <a:lstStyle/>
        <a:p>
          <a:pPr rtl="1"/>
          <a:endParaRPr lang="fa-IR"/>
        </a:p>
      </dgm:t>
    </dgm:pt>
    <dgm:pt modelId="{9EFAF8DF-CBE4-411D-BF1D-C6C0B89BE51C}" type="sibTrans" cxnId="{58289FA7-26F6-4F57-877B-B41319963A88}">
      <dgm:prSet/>
      <dgm:spPr/>
      <dgm:t>
        <a:bodyPr/>
        <a:lstStyle/>
        <a:p>
          <a:pPr rtl="1"/>
          <a:endParaRPr lang="fa-IR"/>
        </a:p>
      </dgm:t>
    </dgm:pt>
    <dgm:pt modelId="{F4A7A0C2-BE29-40E5-9162-8FAFE232C6FA}">
      <dgm:prSet phldrT="[Text]"/>
      <dgm:spPr/>
      <dgm:t>
        <a:bodyPr/>
        <a:lstStyle/>
        <a:p>
          <a:pPr rtl="1"/>
          <a:r>
            <a:rPr lang="fa-IR" dirty="0" smtClean="0"/>
            <a:t>مقایسه</a:t>
          </a:r>
          <a:endParaRPr lang="fa-IR" dirty="0"/>
        </a:p>
      </dgm:t>
    </dgm:pt>
    <dgm:pt modelId="{2894EBAF-772B-40F1-A769-7596530B977A}" type="parTrans" cxnId="{D14820A1-8871-434A-AFF0-71B928FF6AAC}">
      <dgm:prSet/>
      <dgm:spPr/>
      <dgm:t>
        <a:bodyPr/>
        <a:lstStyle/>
        <a:p>
          <a:pPr rtl="1"/>
          <a:endParaRPr lang="fa-IR"/>
        </a:p>
      </dgm:t>
    </dgm:pt>
    <dgm:pt modelId="{0AD31C18-93FC-483A-96D9-752CA3582884}" type="sibTrans" cxnId="{D14820A1-8871-434A-AFF0-71B928FF6AAC}">
      <dgm:prSet/>
      <dgm:spPr/>
      <dgm:t>
        <a:bodyPr/>
        <a:lstStyle/>
        <a:p>
          <a:pPr rtl="1"/>
          <a:endParaRPr lang="fa-IR"/>
        </a:p>
      </dgm:t>
    </dgm:pt>
    <dgm:pt modelId="{AD21F9C0-243B-46B2-92C7-272E35F2798F}" type="pres">
      <dgm:prSet presAssocID="{56EB5BAC-3F37-4B79-919A-226BD67DA648}" presName="composite" presStyleCnt="0">
        <dgm:presLayoutVars>
          <dgm:chMax val="1"/>
          <dgm:dir/>
          <dgm:resizeHandles val="exact"/>
        </dgm:presLayoutVars>
      </dgm:prSet>
      <dgm:spPr/>
      <dgm:t>
        <a:bodyPr/>
        <a:lstStyle/>
        <a:p>
          <a:pPr rtl="1"/>
          <a:endParaRPr lang="fa-IR"/>
        </a:p>
      </dgm:t>
    </dgm:pt>
    <dgm:pt modelId="{E148285C-C717-4105-BC8A-086843EBDFF1}" type="pres">
      <dgm:prSet presAssocID="{56EB5BAC-3F37-4B79-919A-226BD67DA648}" presName="radial" presStyleCnt="0">
        <dgm:presLayoutVars>
          <dgm:animLvl val="ctr"/>
        </dgm:presLayoutVars>
      </dgm:prSet>
      <dgm:spPr/>
    </dgm:pt>
    <dgm:pt modelId="{C8C83004-4605-43AB-AE3C-5E350C344CE9}" type="pres">
      <dgm:prSet presAssocID="{6E2A6A36-078E-4636-B68A-53148E361FB0}" presName="centerShape" presStyleLbl="vennNode1" presStyleIdx="0" presStyleCnt="5"/>
      <dgm:spPr/>
      <dgm:t>
        <a:bodyPr/>
        <a:lstStyle/>
        <a:p>
          <a:pPr rtl="1"/>
          <a:endParaRPr lang="fa-IR"/>
        </a:p>
      </dgm:t>
    </dgm:pt>
    <dgm:pt modelId="{DAE7DD6A-19EF-471B-B1ED-F0CC7727B73A}" type="pres">
      <dgm:prSet presAssocID="{A1D57E60-EA30-42A7-A24C-1DFDE40062A4}" presName="node" presStyleLbl="vennNode1" presStyleIdx="1" presStyleCnt="5">
        <dgm:presLayoutVars>
          <dgm:bulletEnabled val="1"/>
        </dgm:presLayoutVars>
      </dgm:prSet>
      <dgm:spPr/>
      <dgm:t>
        <a:bodyPr/>
        <a:lstStyle/>
        <a:p>
          <a:pPr rtl="1"/>
          <a:endParaRPr lang="fa-IR"/>
        </a:p>
      </dgm:t>
    </dgm:pt>
    <dgm:pt modelId="{EE0CCF6B-643B-4103-B51F-488CC7950569}" type="pres">
      <dgm:prSet presAssocID="{50F7F6D5-E82E-48AF-9EC8-F1D0A386E85D}" presName="node" presStyleLbl="vennNode1" presStyleIdx="2" presStyleCnt="5">
        <dgm:presLayoutVars>
          <dgm:bulletEnabled val="1"/>
        </dgm:presLayoutVars>
      </dgm:prSet>
      <dgm:spPr/>
      <dgm:t>
        <a:bodyPr/>
        <a:lstStyle/>
        <a:p>
          <a:pPr rtl="1"/>
          <a:endParaRPr lang="fa-IR"/>
        </a:p>
      </dgm:t>
    </dgm:pt>
    <dgm:pt modelId="{C1A9784E-772D-46D3-B414-69D7EE2844FE}" type="pres">
      <dgm:prSet presAssocID="{A2E37E08-EC49-4692-8ACE-BAC4A54EC140}" presName="node" presStyleLbl="vennNode1" presStyleIdx="3" presStyleCnt="5">
        <dgm:presLayoutVars>
          <dgm:bulletEnabled val="1"/>
        </dgm:presLayoutVars>
      </dgm:prSet>
      <dgm:spPr/>
      <dgm:t>
        <a:bodyPr/>
        <a:lstStyle/>
        <a:p>
          <a:pPr rtl="1"/>
          <a:endParaRPr lang="fa-IR"/>
        </a:p>
      </dgm:t>
    </dgm:pt>
    <dgm:pt modelId="{EF80E866-7275-4D83-A9ED-4A97763071F5}" type="pres">
      <dgm:prSet presAssocID="{F4A7A0C2-BE29-40E5-9162-8FAFE232C6FA}" presName="node" presStyleLbl="vennNode1" presStyleIdx="4" presStyleCnt="5">
        <dgm:presLayoutVars>
          <dgm:bulletEnabled val="1"/>
        </dgm:presLayoutVars>
      </dgm:prSet>
      <dgm:spPr/>
      <dgm:t>
        <a:bodyPr/>
        <a:lstStyle/>
        <a:p>
          <a:pPr rtl="1"/>
          <a:endParaRPr lang="fa-IR"/>
        </a:p>
      </dgm:t>
    </dgm:pt>
  </dgm:ptLst>
  <dgm:cxnLst>
    <dgm:cxn modelId="{D14820A1-8871-434A-AFF0-71B928FF6AAC}" srcId="{6E2A6A36-078E-4636-B68A-53148E361FB0}" destId="{F4A7A0C2-BE29-40E5-9162-8FAFE232C6FA}" srcOrd="3" destOrd="0" parTransId="{2894EBAF-772B-40F1-A769-7596530B977A}" sibTransId="{0AD31C18-93FC-483A-96D9-752CA3582884}"/>
    <dgm:cxn modelId="{BF68EC6A-8B96-4586-A20D-9EBB877CB1F8}" srcId="{6E2A6A36-078E-4636-B68A-53148E361FB0}" destId="{50F7F6D5-E82E-48AF-9EC8-F1D0A386E85D}" srcOrd="1" destOrd="0" parTransId="{31A96042-ADC5-4B75-B5A4-2F2DFD1D1DB0}" sibTransId="{E7F606E1-D4C4-49B3-9962-3FB800E2D4E1}"/>
    <dgm:cxn modelId="{754D64C0-9DE5-4896-BEB5-C0C0B58A0C31}" type="presOf" srcId="{50F7F6D5-E82E-48AF-9EC8-F1D0A386E85D}" destId="{EE0CCF6B-643B-4103-B51F-488CC7950569}" srcOrd="0" destOrd="0" presId="urn:microsoft.com/office/officeart/2005/8/layout/radial3"/>
    <dgm:cxn modelId="{58289FA7-26F6-4F57-877B-B41319963A88}" srcId="{6E2A6A36-078E-4636-B68A-53148E361FB0}" destId="{A2E37E08-EC49-4692-8ACE-BAC4A54EC140}" srcOrd="2" destOrd="0" parTransId="{722D282F-84D9-47BC-8D78-31076BE6656E}" sibTransId="{9EFAF8DF-CBE4-411D-BF1D-C6C0B89BE51C}"/>
    <dgm:cxn modelId="{4ADE94C1-9EDF-4CBE-8C2B-46ED095F5723}" srcId="{56EB5BAC-3F37-4B79-919A-226BD67DA648}" destId="{6E2A6A36-078E-4636-B68A-53148E361FB0}" srcOrd="0" destOrd="0" parTransId="{739E84B3-3480-4277-A491-7930352C7B6D}" sibTransId="{F876913F-A1BA-4413-9088-2C088752A085}"/>
    <dgm:cxn modelId="{A86B3D93-5149-4BDA-827B-C4E354DF8718}" type="presOf" srcId="{A1D57E60-EA30-42A7-A24C-1DFDE40062A4}" destId="{DAE7DD6A-19EF-471B-B1ED-F0CC7727B73A}" srcOrd="0" destOrd="0" presId="urn:microsoft.com/office/officeart/2005/8/layout/radial3"/>
    <dgm:cxn modelId="{B9BA9CFC-C01A-4840-A1B3-35A1692A0FDE}" type="presOf" srcId="{6E2A6A36-078E-4636-B68A-53148E361FB0}" destId="{C8C83004-4605-43AB-AE3C-5E350C344CE9}" srcOrd="0" destOrd="0" presId="urn:microsoft.com/office/officeart/2005/8/layout/radial3"/>
    <dgm:cxn modelId="{31083767-6E17-476F-8419-DF836249C66D}" type="presOf" srcId="{56EB5BAC-3F37-4B79-919A-226BD67DA648}" destId="{AD21F9C0-243B-46B2-92C7-272E35F2798F}" srcOrd="0" destOrd="0" presId="urn:microsoft.com/office/officeart/2005/8/layout/radial3"/>
    <dgm:cxn modelId="{4203DB2A-24E4-42FA-991B-E40E8F36B13B}" type="presOf" srcId="{F4A7A0C2-BE29-40E5-9162-8FAFE232C6FA}" destId="{EF80E866-7275-4D83-A9ED-4A97763071F5}" srcOrd="0" destOrd="0" presId="urn:microsoft.com/office/officeart/2005/8/layout/radial3"/>
    <dgm:cxn modelId="{5604C436-4908-4B4C-B889-9B3561064BF3}" type="presOf" srcId="{A2E37E08-EC49-4692-8ACE-BAC4A54EC140}" destId="{C1A9784E-772D-46D3-B414-69D7EE2844FE}" srcOrd="0" destOrd="0" presId="urn:microsoft.com/office/officeart/2005/8/layout/radial3"/>
    <dgm:cxn modelId="{C39F75A0-E222-447F-82B0-B70AE11BE1CF}" srcId="{6E2A6A36-078E-4636-B68A-53148E361FB0}" destId="{A1D57E60-EA30-42A7-A24C-1DFDE40062A4}" srcOrd="0" destOrd="0" parTransId="{10E92361-FF8F-4D7A-AF88-0A26F1FC2631}" sibTransId="{518EE95E-5F7B-492D-A46F-E5827730D5CF}"/>
    <dgm:cxn modelId="{42E33A03-DC60-4FBB-BDE2-30AEFC4EDB32}" type="presParOf" srcId="{AD21F9C0-243B-46B2-92C7-272E35F2798F}" destId="{E148285C-C717-4105-BC8A-086843EBDFF1}" srcOrd="0" destOrd="0" presId="urn:microsoft.com/office/officeart/2005/8/layout/radial3"/>
    <dgm:cxn modelId="{38C208C9-3010-49FE-89A2-0E82DEBEB6C2}" type="presParOf" srcId="{E148285C-C717-4105-BC8A-086843EBDFF1}" destId="{C8C83004-4605-43AB-AE3C-5E350C344CE9}" srcOrd="0" destOrd="0" presId="urn:microsoft.com/office/officeart/2005/8/layout/radial3"/>
    <dgm:cxn modelId="{DDF9E868-503B-4939-ABB3-F9F701A78886}" type="presParOf" srcId="{E148285C-C717-4105-BC8A-086843EBDFF1}" destId="{DAE7DD6A-19EF-471B-B1ED-F0CC7727B73A}" srcOrd="1" destOrd="0" presId="urn:microsoft.com/office/officeart/2005/8/layout/radial3"/>
    <dgm:cxn modelId="{31151D97-E0AF-4A41-BA53-06687CD2D996}" type="presParOf" srcId="{E148285C-C717-4105-BC8A-086843EBDFF1}" destId="{EE0CCF6B-643B-4103-B51F-488CC7950569}" srcOrd="2" destOrd="0" presId="urn:microsoft.com/office/officeart/2005/8/layout/radial3"/>
    <dgm:cxn modelId="{3126F0F8-C0A8-4384-99C1-8514DF7F8BEC}" type="presParOf" srcId="{E148285C-C717-4105-BC8A-086843EBDFF1}" destId="{C1A9784E-772D-46D3-B414-69D7EE2844FE}" srcOrd="3" destOrd="0" presId="urn:microsoft.com/office/officeart/2005/8/layout/radial3"/>
    <dgm:cxn modelId="{937B1489-F9D9-45D4-96D1-AD3839AEC1D4}" type="presParOf" srcId="{E148285C-C717-4105-BC8A-086843EBDFF1}" destId="{EF80E866-7275-4D83-A9ED-4A97763071F5}"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67721D-F721-46DA-8973-2761B3641D91}" type="doc">
      <dgm:prSet loTypeId="urn:microsoft.com/office/officeart/2005/8/layout/hList1" loCatId="list" qsTypeId="urn:microsoft.com/office/officeart/2005/8/quickstyle/3d2" qsCatId="3D" csTypeId="urn:microsoft.com/office/officeart/2005/8/colors/accent2_3" csCatId="accent2" phldr="1"/>
      <dgm:spPr/>
      <dgm:t>
        <a:bodyPr/>
        <a:lstStyle/>
        <a:p>
          <a:pPr rtl="1"/>
          <a:endParaRPr lang="fa-IR"/>
        </a:p>
      </dgm:t>
    </dgm:pt>
    <dgm:pt modelId="{BF49D405-286B-414B-A8B4-E1D9CF1FB46F}">
      <dgm:prSet phldrT="[Text]" custT="1"/>
      <dgm:spPr/>
      <dgm:t>
        <a:bodyPr/>
        <a:lstStyle/>
        <a:p>
          <a:pPr rtl="1"/>
          <a:r>
            <a:rPr lang="fa-IR" sz="2800" b="1" dirty="0" smtClean="0">
              <a:solidFill>
                <a:schemeClr val="bg2">
                  <a:lumMod val="10000"/>
                </a:schemeClr>
              </a:solidFill>
            </a:rPr>
            <a:t>مزایا</a:t>
          </a:r>
          <a:endParaRPr lang="fa-IR" sz="2700" b="1" dirty="0">
            <a:solidFill>
              <a:schemeClr val="bg2">
                <a:lumMod val="10000"/>
              </a:schemeClr>
            </a:solidFill>
          </a:endParaRPr>
        </a:p>
      </dgm:t>
    </dgm:pt>
    <dgm:pt modelId="{9E367A95-F72F-4865-B383-BB7806C5F9E7}" type="parTrans" cxnId="{0A3F38CB-AE5F-4F6A-BCAB-215BFE1E8DAB}">
      <dgm:prSet/>
      <dgm:spPr/>
      <dgm:t>
        <a:bodyPr/>
        <a:lstStyle/>
        <a:p>
          <a:pPr rtl="1"/>
          <a:endParaRPr lang="fa-IR">
            <a:solidFill>
              <a:schemeClr val="bg2">
                <a:lumMod val="10000"/>
              </a:schemeClr>
            </a:solidFill>
          </a:endParaRPr>
        </a:p>
      </dgm:t>
    </dgm:pt>
    <dgm:pt modelId="{802D6FC2-EB26-451B-B5F7-461EE247D389}" type="sibTrans" cxnId="{0A3F38CB-AE5F-4F6A-BCAB-215BFE1E8DAB}">
      <dgm:prSet/>
      <dgm:spPr/>
      <dgm:t>
        <a:bodyPr/>
        <a:lstStyle/>
        <a:p>
          <a:pPr rtl="1"/>
          <a:endParaRPr lang="fa-IR">
            <a:solidFill>
              <a:schemeClr val="bg2">
                <a:lumMod val="10000"/>
              </a:schemeClr>
            </a:solidFill>
          </a:endParaRPr>
        </a:p>
      </dgm:t>
    </dgm:pt>
    <dgm:pt modelId="{A7782001-5994-4A9F-9085-8A03ACCB2609}">
      <dgm:prSet phldrT="[Text]"/>
      <dgm:spPr/>
      <dgm:t>
        <a:bodyPr/>
        <a:lstStyle/>
        <a:p>
          <a:pPr rtl="1"/>
          <a:r>
            <a:rPr lang="fa-IR" dirty="0" smtClean="0">
              <a:solidFill>
                <a:schemeClr val="bg2">
                  <a:lumMod val="10000"/>
                </a:schemeClr>
              </a:solidFill>
            </a:rPr>
            <a:t>پاسخ آنی</a:t>
          </a:r>
          <a:endParaRPr lang="fa-IR" dirty="0">
            <a:solidFill>
              <a:schemeClr val="bg2">
                <a:lumMod val="10000"/>
              </a:schemeClr>
            </a:solidFill>
          </a:endParaRPr>
        </a:p>
      </dgm:t>
    </dgm:pt>
    <dgm:pt modelId="{84BE7D66-0FBE-41FD-A55D-7784B075AA88}" type="parTrans" cxnId="{3473E77E-72AF-4982-96EA-64B35DF03F8D}">
      <dgm:prSet/>
      <dgm:spPr/>
      <dgm:t>
        <a:bodyPr/>
        <a:lstStyle/>
        <a:p>
          <a:pPr rtl="1"/>
          <a:endParaRPr lang="fa-IR">
            <a:solidFill>
              <a:schemeClr val="bg2">
                <a:lumMod val="10000"/>
              </a:schemeClr>
            </a:solidFill>
          </a:endParaRPr>
        </a:p>
      </dgm:t>
    </dgm:pt>
    <dgm:pt modelId="{FE87DA33-141A-4D18-9843-FD504EABAA4E}" type="sibTrans" cxnId="{3473E77E-72AF-4982-96EA-64B35DF03F8D}">
      <dgm:prSet/>
      <dgm:spPr/>
      <dgm:t>
        <a:bodyPr/>
        <a:lstStyle/>
        <a:p>
          <a:pPr rtl="1"/>
          <a:endParaRPr lang="fa-IR">
            <a:solidFill>
              <a:schemeClr val="bg2">
                <a:lumMod val="10000"/>
              </a:schemeClr>
            </a:solidFill>
          </a:endParaRPr>
        </a:p>
      </dgm:t>
    </dgm:pt>
    <dgm:pt modelId="{AD30DC0C-9286-434F-B915-8CDB276E5481}">
      <dgm:prSet phldrT="[Text]" custT="1"/>
      <dgm:spPr/>
      <dgm:t>
        <a:bodyPr/>
        <a:lstStyle/>
        <a:p>
          <a:pPr rtl="1"/>
          <a:r>
            <a:rPr lang="fa-IR" sz="2800" b="1" dirty="0" smtClean="0">
              <a:solidFill>
                <a:schemeClr val="bg2">
                  <a:lumMod val="10000"/>
                </a:schemeClr>
              </a:solidFill>
            </a:rPr>
            <a:t>معایب</a:t>
          </a:r>
          <a:endParaRPr lang="fa-IR" sz="2800" b="1" dirty="0">
            <a:solidFill>
              <a:schemeClr val="bg2">
                <a:lumMod val="10000"/>
              </a:schemeClr>
            </a:solidFill>
          </a:endParaRPr>
        </a:p>
      </dgm:t>
    </dgm:pt>
    <dgm:pt modelId="{56583FDC-BE0C-460B-B310-AF798B983583}" type="parTrans" cxnId="{03170ECF-8A87-4047-BDA3-B3D5E2582D0F}">
      <dgm:prSet/>
      <dgm:spPr/>
      <dgm:t>
        <a:bodyPr/>
        <a:lstStyle/>
        <a:p>
          <a:pPr rtl="1"/>
          <a:endParaRPr lang="fa-IR">
            <a:solidFill>
              <a:schemeClr val="bg2">
                <a:lumMod val="10000"/>
              </a:schemeClr>
            </a:solidFill>
          </a:endParaRPr>
        </a:p>
      </dgm:t>
    </dgm:pt>
    <dgm:pt modelId="{EA353DD2-86B0-441B-9043-E06EFD89A458}" type="sibTrans" cxnId="{03170ECF-8A87-4047-BDA3-B3D5E2582D0F}">
      <dgm:prSet/>
      <dgm:spPr/>
      <dgm:t>
        <a:bodyPr/>
        <a:lstStyle/>
        <a:p>
          <a:pPr rtl="1"/>
          <a:endParaRPr lang="fa-IR">
            <a:solidFill>
              <a:schemeClr val="bg2">
                <a:lumMod val="10000"/>
              </a:schemeClr>
            </a:solidFill>
          </a:endParaRPr>
        </a:p>
      </dgm:t>
    </dgm:pt>
    <dgm:pt modelId="{75419EC0-ACA7-42FA-9B7F-B297EC4311E3}">
      <dgm:prSet phldrT="[Text]"/>
      <dgm:spPr/>
      <dgm:t>
        <a:bodyPr/>
        <a:lstStyle/>
        <a:p>
          <a:pPr rtl="1"/>
          <a:r>
            <a:rPr lang="fa-IR" dirty="0" smtClean="0">
              <a:solidFill>
                <a:schemeClr val="bg2">
                  <a:lumMod val="10000"/>
                </a:schemeClr>
              </a:solidFill>
            </a:rPr>
            <a:t>تنها برای فلزات</a:t>
          </a:r>
          <a:endParaRPr lang="fa-IR" dirty="0">
            <a:solidFill>
              <a:schemeClr val="bg2">
                <a:lumMod val="10000"/>
              </a:schemeClr>
            </a:solidFill>
          </a:endParaRPr>
        </a:p>
      </dgm:t>
    </dgm:pt>
    <dgm:pt modelId="{38B17A88-F276-417A-82F5-9596851E70E7}" type="parTrans" cxnId="{827DF4DD-0651-418B-BC88-38304ACAE517}">
      <dgm:prSet/>
      <dgm:spPr/>
      <dgm:t>
        <a:bodyPr/>
        <a:lstStyle/>
        <a:p>
          <a:pPr rtl="1"/>
          <a:endParaRPr lang="fa-IR">
            <a:solidFill>
              <a:schemeClr val="bg2">
                <a:lumMod val="10000"/>
              </a:schemeClr>
            </a:solidFill>
          </a:endParaRPr>
        </a:p>
      </dgm:t>
    </dgm:pt>
    <dgm:pt modelId="{412975FF-4E42-4357-B351-1B78A2F08FAB}" type="sibTrans" cxnId="{827DF4DD-0651-418B-BC88-38304ACAE517}">
      <dgm:prSet/>
      <dgm:spPr/>
      <dgm:t>
        <a:bodyPr/>
        <a:lstStyle/>
        <a:p>
          <a:pPr rtl="1"/>
          <a:endParaRPr lang="fa-IR">
            <a:solidFill>
              <a:schemeClr val="bg2">
                <a:lumMod val="10000"/>
              </a:schemeClr>
            </a:solidFill>
          </a:endParaRPr>
        </a:p>
      </dgm:t>
    </dgm:pt>
    <dgm:pt modelId="{39185FC4-43E2-44DD-BC92-9D670EC7FAFB}">
      <dgm:prSet phldrT="[Text]"/>
      <dgm:spPr/>
      <dgm:t>
        <a:bodyPr/>
        <a:lstStyle/>
        <a:p>
          <a:pPr rtl="1"/>
          <a:r>
            <a:rPr lang="fa-IR" dirty="0" smtClean="0">
              <a:solidFill>
                <a:schemeClr val="bg2">
                  <a:lumMod val="10000"/>
                </a:schemeClr>
              </a:solidFill>
            </a:rPr>
            <a:t>عدم نیاز به اتصال پروب و قطعه</a:t>
          </a:r>
          <a:endParaRPr lang="fa-IR" dirty="0">
            <a:solidFill>
              <a:schemeClr val="bg2">
                <a:lumMod val="10000"/>
              </a:schemeClr>
            </a:solidFill>
          </a:endParaRPr>
        </a:p>
      </dgm:t>
    </dgm:pt>
    <dgm:pt modelId="{9E64D7E0-51AD-4CED-8EC0-DF4F1671EB55}" type="parTrans" cxnId="{9420711C-EEFE-4CE6-BE02-F14719947991}">
      <dgm:prSet/>
      <dgm:spPr/>
      <dgm:t>
        <a:bodyPr/>
        <a:lstStyle/>
        <a:p>
          <a:pPr rtl="1"/>
          <a:endParaRPr lang="fa-IR">
            <a:solidFill>
              <a:schemeClr val="bg2">
                <a:lumMod val="10000"/>
              </a:schemeClr>
            </a:solidFill>
          </a:endParaRPr>
        </a:p>
      </dgm:t>
    </dgm:pt>
    <dgm:pt modelId="{2B4A097E-6EF4-4318-8E32-1BFEB4B896BD}" type="sibTrans" cxnId="{9420711C-EEFE-4CE6-BE02-F14719947991}">
      <dgm:prSet/>
      <dgm:spPr/>
      <dgm:t>
        <a:bodyPr/>
        <a:lstStyle/>
        <a:p>
          <a:pPr rtl="1"/>
          <a:endParaRPr lang="fa-IR">
            <a:solidFill>
              <a:schemeClr val="bg2">
                <a:lumMod val="10000"/>
              </a:schemeClr>
            </a:solidFill>
          </a:endParaRPr>
        </a:p>
      </dgm:t>
    </dgm:pt>
    <dgm:pt modelId="{2E1AEA5F-7673-4641-961F-32A91C3C64A0}">
      <dgm:prSet phldrT="[Text]"/>
      <dgm:spPr/>
      <dgm:t>
        <a:bodyPr/>
        <a:lstStyle/>
        <a:p>
          <a:pPr rtl="1"/>
          <a:r>
            <a:rPr lang="fa-IR" dirty="0" smtClean="0">
              <a:solidFill>
                <a:schemeClr val="bg2">
                  <a:lumMod val="10000"/>
                </a:schemeClr>
              </a:solidFill>
            </a:rPr>
            <a:t>برای قطعاتی با اشکال پیچیده</a:t>
          </a:r>
          <a:endParaRPr lang="fa-IR" dirty="0">
            <a:solidFill>
              <a:schemeClr val="bg2">
                <a:lumMod val="10000"/>
              </a:schemeClr>
            </a:solidFill>
          </a:endParaRPr>
        </a:p>
      </dgm:t>
    </dgm:pt>
    <dgm:pt modelId="{644C8BB4-F609-436F-967D-3EF384DF8894}" type="parTrans" cxnId="{85ADE5D1-0A4D-4ECF-AF8F-1CBEB3F39A94}">
      <dgm:prSet/>
      <dgm:spPr/>
      <dgm:t>
        <a:bodyPr/>
        <a:lstStyle/>
        <a:p>
          <a:pPr rtl="1"/>
          <a:endParaRPr lang="fa-IR">
            <a:solidFill>
              <a:schemeClr val="bg2">
                <a:lumMod val="10000"/>
              </a:schemeClr>
            </a:solidFill>
          </a:endParaRPr>
        </a:p>
      </dgm:t>
    </dgm:pt>
    <dgm:pt modelId="{76D5E3B8-2F92-42E6-B396-B9C564A4E9C3}" type="sibTrans" cxnId="{85ADE5D1-0A4D-4ECF-AF8F-1CBEB3F39A94}">
      <dgm:prSet/>
      <dgm:spPr/>
      <dgm:t>
        <a:bodyPr/>
        <a:lstStyle/>
        <a:p>
          <a:pPr rtl="1"/>
          <a:endParaRPr lang="fa-IR">
            <a:solidFill>
              <a:schemeClr val="bg2">
                <a:lumMod val="10000"/>
              </a:schemeClr>
            </a:solidFill>
          </a:endParaRPr>
        </a:p>
      </dgm:t>
    </dgm:pt>
    <dgm:pt modelId="{3C6B96F6-76C2-4740-A03E-F8D2123E37C5}">
      <dgm:prSet phldrT="[Text]"/>
      <dgm:spPr/>
      <dgm:t>
        <a:bodyPr/>
        <a:lstStyle/>
        <a:p>
          <a:pPr rtl="1"/>
          <a:r>
            <a:rPr lang="fa-IR" dirty="0" smtClean="0">
              <a:solidFill>
                <a:schemeClr val="bg2">
                  <a:lumMod val="10000"/>
                </a:schemeClr>
              </a:solidFill>
            </a:rPr>
            <a:t>حساس به عیوب کوچک</a:t>
          </a:r>
          <a:endParaRPr lang="fa-IR" dirty="0">
            <a:solidFill>
              <a:schemeClr val="bg2">
                <a:lumMod val="10000"/>
              </a:schemeClr>
            </a:solidFill>
          </a:endParaRPr>
        </a:p>
      </dgm:t>
    </dgm:pt>
    <dgm:pt modelId="{2AED6B43-47CF-46D1-B134-BED89A9A6731}" type="parTrans" cxnId="{4AA8F852-CF90-4E1C-A740-7AD1CDF7D695}">
      <dgm:prSet/>
      <dgm:spPr/>
      <dgm:t>
        <a:bodyPr/>
        <a:lstStyle/>
        <a:p>
          <a:pPr rtl="1"/>
          <a:endParaRPr lang="fa-IR">
            <a:solidFill>
              <a:schemeClr val="bg2">
                <a:lumMod val="10000"/>
              </a:schemeClr>
            </a:solidFill>
          </a:endParaRPr>
        </a:p>
      </dgm:t>
    </dgm:pt>
    <dgm:pt modelId="{B4E471D8-B030-4A3E-B2B0-9BDDEE9158F9}" type="sibTrans" cxnId="{4AA8F852-CF90-4E1C-A740-7AD1CDF7D695}">
      <dgm:prSet/>
      <dgm:spPr/>
      <dgm:t>
        <a:bodyPr/>
        <a:lstStyle/>
        <a:p>
          <a:pPr rtl="1"/>
          <a:endParaRPr lang="fa-IR">
            <a:solidFill>
              <a:schemeClr val="bg2">
                <a:lumMod val="10000"/>
              </a:schemeClr>
            </a:solidFill>
          </a:endParaRPr>
        </a:p>
      </dgm:t>
    </dgm:pt>
    <dgm:pt modelId="{0A58E978-CFCA-4B2D-8CE4-67E9EA324500}">
      <dgm:prSet phldrT="[Text]"/>
      <dgm:spPr/>
      <dgm:t>
        <a:bodyPr/>
        <a:lstStyle/>
        <a:p>
          <a:pPr rtl="1"/>
          <a:r>
            <a:rPr lang="fa-IR" dirty="0" smtClean="0">
              <a:solidFill>
                <a:schemeClr val="bg2">
                  <a:lumMod val="10000"/>
                </a:schemeClr>
              </a:solidFill>
            </a:rPr>
            <a:t>نیاز به مهارت بیش‏تر</a:t>
          </a:r>
          <a:endParaRPr lang="fa-IR" dirty="0">
            <a:solidFill>
              <a:schemeClr val="bg2">
                <a:lumMod val="10000"/>
              </a:schemeClr>
            </a:solidFill>
          </a:endParaRPr>
        </a:p>
      </dgm:t>
    </dgm:pt>
    <dgm:pt modelId="{69C44445-D78E-40B6-B7DF-A157058255A4}" type="parTrans" cxnId="{594A5F54-256D-43FE-BA78-975F5284CE5B}">
      <dgm:prSet/>
      <dgm:spPr/>
      <dgm:t>
        <a:bodyPr/>
        <a:lstStyle/>
        <a:p>
          <a:pPr rtl="1"/>
          <a:endParaRPr lang="fa-IR">
            <a:solidFill>
              <a:schemeClr val="bg2">
                <a:lumMod val="10000"/>
              </a:schemeClr>
            </a:solidFill>
          </a:endParaRPr>
        </a:p>
      </dgm:t>
    </dgm:pt>
    <dgm:pt modelId="{E8699AAE-7DD6-45AB-9273-452E6327F179}" type="sibTrans" cxnId="{594A5F54-256D-43FE-BA78-975F5284CE5B}">
      <dgm:prSet/>
      <dgm:spPr/>
      <dgm:t>
        <a:bodyPr/>
        <a:lstStyle/>
        <a:p>
          <a:pPr rtl="1"/>
          <a:endParaRPr lang="fa-IR">
            <a:solidFill>
              <a:schemeClr val="bg2">
                <a:lumMod val="10000"/>
              </a:schemeClr>
            </a:solidFill>
          </a:endParaRPr>
        </a:p>
      </dgm:t>
    </dgm:pt>
    <dgm:pt modelId="{D6497CDF-D505-4641-8EAF-4B3E20164316}">
      <dgm:prSet phldrT="[Text]"/>
      <dgm:spPr/>
      <dgm:t>
        <a:bodyPr/>
        <a:lstStyle/>
        <a:p>
          <a:pPr rtl="1"/>
          <a:r>
            <a:rPr lang="fa-IR" dirty="0" smtClean="0">
              <a:solidFill>
                <a:schemeClr val="bg2">
                  <a:lumMod val="10000"/>
                </a:schemeClr>
              </a:solidFill>
            </a:rPr>
            <a:t>تنها برای معایب سطحی و کم‏عمق</a:t>
          </a:r>
          <a:endParaRPr lang="fa-IR" dirty="0">
            <a:solidFill>
              <a:schemeClr val="bg2">
                <a:lumMod val="10000"/>
              </a:schemeClr>
            </a:solidFill>
          </a:endParaRPr>
        </a:p>
      </dgm:t>
    </dgm:pt>
    <dgm:pt modelId="{119C62AE-58E2-4E46-9824-1021224397E8}" type="parTrans" cxnId="{C90B3783-EDB6-470D-8D7D-D57BDBBE09A8}">
      <dgm:prSet/>
      <dgm:spPr/>
      <dgm:t>
        <a:bodyPr/>
        <a:lstStyle/>
        <a:p>
          <a:pPr rtl="1"/>
          <a:endParaRPr lang="fa-IR">
            <a:solidFill>
              <a:schemeClr val="bg2">
                <a:lumMod val="10000"/>
              </a:schemeClr>
            </a:solidFill>
          </a:endParaRPr>
        </a:p>
      </dgm:t>
    </dgm:pt>
    <dgm:pt modelId="{F05323CA-60C6-469B-BDD4-3DD1AF322C5D}" type="sibTrans" cxnId="{C90B3783-EDB6-470D-8D7D-D57BDBBE09A8}">
      <dgm:prSet/>
      <dgm:spPr/>
      <dgm:t>
        <a:bodyPr/>
        <a:lstStyle/>
        <a:p>
          <a:pPr rtl="1"/>
          <a:endParaRPr lang="fa-IR">
            <a:solidFill>
              <a:schemeClr val="bg2">
                <a:lumMod val="10000"/>
              </a:schemeClr>
            </a:solidFill>
          </a:endParaRPr>
        </a:p>
      </dgm:t>
    </dgm:pt>
    <dgm:pt modelId="{28094CD3-BEAB-439C-AAD0-4EB81990FE8A}" type="pres">
      <dgm:prSet presAssocID="{6067721D-F721-46DA-8973-2761B3641D91}" presName="Name0" presStyleCnt="0">
        <dgm:presLayoutVars>
          <dgm:dir val="rev"/>
          <dgm:animLvl val="lvl"/>
          <dgm:resizeHandles val="exact"/>
        </dgm:presLayoutVars>
      </dgm:prSet>
      <dgm:spPr/>
      <dgm:t>
        <a:bodyPr/>
        <a:lstStyle/>
        <a:p>
          <a:pPr rtl="1"/>
          <a:endParaRPr lang="fa-IR"/>
        </a:p>
      </dgm:t>
    </dgm:pt>
    <dgm:pt modelId="{4A57532D-4AD8-4951-9FE0-4D448EB7C838}" type="pres">
      <dgm:prSet presAssocID="{BF49D405-286B-414B-A8B4-E1D9CF1FB46F}" presName="composite" presStyleCnt="0"/>
      <dgm:spPr/>
      <dgm:t>
        <a:bodyPr/>
        <a:lstStyle/>
        <a:p>
          <a:pPr rtl="1"/>
          <a:endParaRPr lang="fa-IR"/>
        </a:p>
      </dgm:t>
    </dgm:pt>
    <dgm:pt modelId="{23555700-EDDE-49AE-94F2-92DE98ECDC47}" type="pres">
      <dgm:prSet presAssocID="{BF49D405-286B-414B-A8B4-E1D9CF1FB46F}" presName="parTx" presStyleLbl="alignNode1" presStyleIdx="0" presStyleCnt="2">
        <dgm:presLayoutVars>
          <dgm:chMax val="0"/>
          <dgm:chPref val="0"/>
          <dgm:bulletEnabled val="1"/>
        </dgm:presLayoutVars>
      </dgm:prSet>
      <dgm:spPr/>
      <dgm:t>
        <a:bodyPr/>
        <a:lstStyle/>
        <a:p>
          <a:pPr rtl="1"/>
          <a:endParaRPr lang="fa-IR"/>
        </a:p>
      </dgm:t>
    </dgm:pt>
    <dgm:pt modelId="{22BA82B1-E7CD-4FF6-93C2-4B51D7575361}" type="pres">
      <dgm:prSet presAssocID="{BF49D405-286B-414B-A8B4-E1D9CF1FB46F}" presName="desTx" presStyleLbl="alignAccFollowNode1" presStyleIdx="0" presStyleCnt="2">
        <dgm:presLayoutVars>
          <dgm:bulletEnabled val="1"/>
        </dgm:presLayoutVars>
      </dgm:prSet>
      <dgm:spPr/>
      <dgm:t>
        <a:bodyPr/>
        <a:lstStyle/>
        <a:p>
          <a:pPr rtl="1"/>
          <a:endParaRPr lang="fa-IR"/>
        </a:p>
      </dgm:t>
    </dgm:pt>
    <dgm:pt modelId="{B2BC4B33-F35C-4CC4-A47A-8E3BBC1E2A26}" type="pres">
      <dgm:prSet presAssocID="{802D6FC2-EB26-451B-B5F7-461EE247D389}" presName="space" presStyleCnt="0"/>
      <dgm:spPr/>
      <dgm:t>
        <a:bodyPr/>
        <a:lstStyle/>
        <a:p>
          <a:pPr rtl="1"/>
          <a:endParaRPr lang="fa-IR"/>
        </a:p>
      </dgm:t>
    </dgm:pt>
    <dgm:pt modelId="{46B14064-8A5A-4E1F-8934-A5E50B868C49}" type="pres">
      <dgm:prSet presAssocID="{AD30DC0C-9286-434F-B915-8CDB276E5481}" presName="composite" presStyleCnt="0"/>
      <dgm:spPr/>
      <dgm:t>
        <a:bodyPr/>
        <a:lstStyle/>
        <a:p>
          <a:pPr rtl="1"/>
          <a:endParaRPr lang="fa-IR"/>
        </a:p>
      </dgm:t>
    </dgm:pt>
    <dgm:pt modelId="{78E93EF6-F33D-4EA5-8F3D-B713DFC7B2A1}" type="pres">
      <dgm:prSet presAssocID="{AD30DC0C-9286-434F-B915-8CDB276E5481}" presName="parTx" presStyleLbl="alignNode1" presStyleIdx="1" presStyleCnt="2">
        <dgm:presLayoutVars>
          <dgm:chMax val="0"/>
          <dgm:chPref val="0"/>
          <dgm:bulletEnabled val="1"/>
        </dgm:presLayoutVars>
      </dgm:prSet>
      <dgm:spPr/>
      <dgm:t>
        <a:bodyPr/>
        <a:lstStyle/>
        <a:p>
          <a:pPr rtl="1"/>
          <a:endParaRPr lang="fa-IR"/>
        </a:p>
      </dgm:t>
    </dgm:pt>
    <dgm:pt modelId="{E52F4E2B-7CC7-4847-83D3-CCB2084E2175}" type="pres">
      <dgm:prSet presAssocID="{AD30DC0C-9286-434F-B915-8CDB276E5481}" presName="desTx" presStyleLbl="alignAccFollowNode1" presStyleIdx="1" presStyleCnt="2">
        <dgm:presLayoutVars>
          <dgm:bulletEnabled val="1"/>
        </dgm:presLayoutVars>
      </dgm:prSet>
      <dgm:spPr/>
      <dgm:t>
        <a:bodyPr/>
        <a:lstStyle/>
        <a:p>
          <a:pPr rtl="1"/>
          <a:endParaRPr lang="fa-IR"/>
        </a:p>
      </dgm:t>
    </dgm:pt>
  </dgm:ptLst>
  <dgm:cxnLst>
    <dgm:cxn modelId="{294C9BCF-CBBA-48EA-B01C-EB10992758EE}" type="presOf" srcId="{BF49D405-286B-414B-A8B4-E1D9CF1FB46F}" destId="{23555700-EDDE-49AE-94F2-92DE98ECDC47}" srcOrd="0" destOrd="0" presId="urn:microsoft.com/office/officeart/2005/8/layout/hList1"/>
    <dgm:cxn modelId="{68D10D6E-DDFB-48E6-A630-E6AEFBA7574D}" type="presOf" srcId="{2E1AEA5F-7673-4641-961F-32A91C3C64A0}" destId="{22BA82B1-E7CD-4FF6-93C2-4B51D7575361}" srcOrd="0" destOrd="3" presId="urn:microsoft.com/office/officeart/2005/8/layout/hList1"/>
    <dgm:cxn modelId="{0BA61BD4-8666-4E62-85BA-F2180465860F}" type="presOf" srcId="{39185FC4-43E2-44DD-BC92-9D670EC7FAFB}" destId="{22BA82B1-E7CD-4FF6-93C2-4B51D7575361}" srcOrd="0" destOrd="2" presId="urn:microsoft.com/office/officeart/2005/8/layout/hList1"/>
    <dgm:cxn modelId="{B580022A-6BF5-4D79-84FE-E254601F6C2D}" type="presOf" srcId="{D6497CDF-D505-4641-8EAF-4B3E20164316}" destId="{E52F4E2B-7CC7-4847-83D3-CCB2084E2175}" srcOrd="0" destOrd="2" presId="urn:microsoft.com/office/officeart/2005/8/layout/hList1"/>
    <dgm:cxn modelId="{C90B3783-EDB6-470D-8D7D-D57BDBBE09A8}" srcId="{AD30DC0C-9286-434F-B915-8CDB276E5481}" destId="{D6497CDF-D505-4641-8EAF-4B3E20164316}" srcOrd="2" destOrd="0" parTransId="{119C62AE-58E2-4E46-9824-1021224397E8}" sibTransId="{F05323CA-60C6-469B-BDD4-3DD1AF322C5D}"/>
    <dgm:cxn modelId="{0A3F38CB-AE5F-4F6A-BCAB-215BFE1E8DAB}" srcId="{6067721D-F721-46DA-8973-2761B3641D91}" destId="{BF49D405-286B-414B-A8B4-E1D9CF1FB46F}" srcOrd="0" destOrd="0" parTransId="{9E367A95-F72F-4865-B383-BB7806C5F9E7}" sibTransId="{802D6FC2-EB26-451B-B5F7-461EE247D389}"/>
    <dgm:cxn modelId="{C4CFAD3E-971E-48F9-BB2A-6C01062992F7}" type="presOf" srcId="{0A58E978-CFCA-4B2D-8CE4-67E9EA324500}" destId="{E52F4E2B-7CC7-4847-83D3-CCB2084E2175}" srcOrd="0" destOrd="1" presId="urn:microsoft.com/office/officeart/2005/8/layout/hList1"/>
    <dgm:cxn modelId="{3473E77E-72AF-4982-96EA-64B35DF03F8D}" srcId="{BF49D405-286B-414B-A8B4-E1D9CF1FB46F}" destId="{A7782001-5994-4A9F-9085-8A03ACCB2609}" srcOrd="1" destOrd="0" parTransId="{84BE7D66-0FBE-41FD-A55D-7784B075AA88}" sibTransId="{FE87DA33-141A-4D18-9843-FD504EABAA4E}"/>
    <dgm:cxn modelId="{4AA8F852-CF90-4E1C-A740-7AD1CDF7D695}" srcId="{BF49D405-286B-414B-A8B4-E1D9CF1FB46F}" destId="{3C6B96F6-76C2-4740-A03E-F8D2123E37C5}" srcOrd="0" destOrd="0" parTransId="{2AED6B43-47CF-46D1-B134-BED89A9A6731}" sibTransId="{B4E471D8-B030-4A3E-B2B0-9BDDEE9158F9}"/>
    <dgm:cxn modelId="{827DF4DD-0651-418B-BC88-38304ACAE517}" srcId="{AD30DC0C-9286-434F-B915-8CDB276E5481}" destId="{75419EC0-ACA7-42FA-9B7F-B297EC4311E3}" srcOrd="0" destOrd="0" parTransId="{38B17A88-F276-417A-82F5-9596851E70E7}" sibTransId="{412975FF-4E42-4357-B351-1B78A2F08FAB}"/>
    <dgm:cxn modelId="{B12A5996-8268-4A19-A6B7-00AB5BC432D1}" type="presOf" srcId="{6067721D-F721-46DA-8973-2761B3641D91}" destId="{28094CD3-BEAB-439C-AAD0-4EB81990FE8A}" srcOrd="0" destOrd="0" presId="urn:microsoft.com/office/officeart/2005/8/layout/hList1"/>
    <dgm:cxn modelId="{4616CA22-7119-4CFC-B039-E29AFBD29293}" type="presOf" srcId="{AD30DC0C-9286-434F-B915-8CDB276E5481}" destId="{78E93EF6-F33D-4EA5-8F3D-B713DFC7B2A1}" srcOrd="0" destOrd="0" presId="urn:microsoft.com/office/officeart/2005/8/layout/hList1"/>
    <dgm:cxn modelId="{5BBD3FA3-4B88-41D6-B198-7517F3E6A35A}" type="presOf" srcId="{A7782001-5994-4A9F-9085-8A03ACCB2609}" destId="{22BA82B1-E7CD-4FF6-93C2-4B51D7575361}" srcOrd="0" destOrd="1" presId="urn:microsoft.com/office/officeart/2005/8/layout/hList1"/>
    <dgm:cxn modelId="{85ADE5D1-0A4D-4ECF-AF8F-1CBEB3F39A94}" srcId="{BF49D405-286B-414B-A8B4-E1D9CF1FB46F}" destId="{2E1AEA5F-7673-4641-961F-32A91C3C64A0}" srcOrd="3" destOrd="0" parTransId="{644C8BB4-F609-436F-967D-3EF384DF8894}" sibTransId="{76D5E3B8-2F92-42E6-B396-B9C564A4E9C3}"/>
    <dgm:cxn modelId="{9671EC7F-1B04-485F-9DA0-B01E4ABFEE9F}" type="presOf" srcId="{3C6B96F6-76C2-4740-A03E-F8D2123E37C5}" destId="{22BA82B1-E7CD-4FF6-93C2-4B51D7575361}" srcOrd="0" destOrd="0" presId="urn:microsoft.com/office/officeart/2005/8/layout/hList1"/>
    <dgm:cxn modelId="{D8672F94-13EB-476D-94BB-182A75D50520}" type="presOf" srcId="{75419EC0-ACA7-42FA-9B7F-B297EC4311E3}" destId="{E52F4E2B-7CC7-4847-83D3-CCB2084E2175}" srcOrd="0" destOrd="0" presId="urn:microsoft.com/office/officeart/2005/8/layout/hList1"/>
    <dgm:cxn modelId="{03170ECF-8A87-4047-BDA3-B3D5E2582D0F}" srcId="{6067721D-F721-46DA-8973-2761B3641D91}" destId="{AD30DC0C-9286-434F-B915-8CDB276E5481}" srcOrd="1" destOrd="0" parTransId="{56583FDC-BE0C-460B-B310-AF798B983583}" sibTransId="{EA353DD2-86B0-441B-9043-E06EFD89A458}"/>
    <dgm:cxn modelId="{9420711C-EEFE-4CE6-BE02-F14719947991}" srcId="{BF49D405-286B-414B-A8B4-E1D9CF1FB46F}" destId="{39185FC4-43E2-44DD-BC92-9D670EC7FAFB}" srcOrd="2" destOrd="0" parTransId="{9E64D7E0-51AD-4CED-8EC0-DF4F1671EB55}" sibTransId="{2B4A097E-6EF4-4318-8E32-1BFEB4B896BD}"/>
    <dgm:cxn modelId="{594A5F54-256D-43FE-BA78-975F5284CE5B}" srcId="{AD30DC0C-9286-434F-B915-8CDB276E5481}" destId="{0A58E978-CFCA-4B2D-8CE4-67E9EA324500}" srcOrd="1" destOrd="0" parTransId="{69C44445-D78E-40B6-B7DF-A157058255A4}" sibTransId="{E8699AAE-7DD6-45AB-9273-452E6327F179}"/>
    <dgm:cxn modelId="{64FEA7BD-73B0-4416-A6DB-C5502D153D2D}" type="presParOf" srcId="{28094CD3-BEAB-439C-AAD0-4EB81990FE8A}" destId="{4A57532D-4AD8-4951-9FE0-4D448EB7C838}" srcOrd="0" destOrd="0" presId="urn:microsoft.com/office/officeart/2005/8/layout/hList1"/>
    <dgm:cxn modelId="{5A05029F-ED8E-4F79-AD12-FB57BDF0FE24}" type="presParOf" srcId="{4A57532D-4AD8-4951-9FE0-4D448EB7C838}" destId="{23555700-EDDE-49AE-94F2-92DE98ECDC47}" srcOrd="0" destOrd="0" presId="urn:microsoft.com/office/officeart/2005/8/layout/hList1"/>
    <dgm:cxn modelId="{18F5F623-9914-4EAA-9351-5D2355FDFD45}" type="presParOf" srcId="{4A57532D-4AD8-4951-9FE0-4D448EB7C838}" destId="{22BA82B1-E7CD-4FF6-93C2-4B51D7575361}" srcOrd="1" destOrd="0" presId="urn:microsoft.com/office/officeart/2005/8/layout/hList1"/>
    <dgm:cxn modelId="{580DC44F-1B35-41A9-8B03-CAF81F67D812}" type="presParOf" srcId="{28094CD3-BEAB-439C-AAD0-4EB81990FE8A}" destId="{B2BC4B33-F35C-4CC4-A47A-8E3BBC1E2A26}" srcOrd="1" destOrd="0" presId="urn:microsoft.com/office/officeart/2005/8/layout/hList1"/>
    <dgm:cxn modelId="{07F0F6CA-9F90-4B81-9DF0-A269DB7EC98B}" type="presParOf" srcId="{28094CD3-BEAB-439C-AAD0-4EB81990FE8A}" destId="{46B14064-8A5A-4E1F-8934-A5E50B868C49}" srcOrd="2" destOrd="0" presId="urn:microsoft.com/office/officeart/2005/8/layout/hList1"/>
    <dgm:cxn modelId="{55B561A0-6A76-4749-9D21-A3DFD40C91D5}" type="presParOf" srcId="{46B14064-8A5A-4E1F-8934-A5E50B868C49}" destId="{78E93EF6-F33D-4EA5-8F3D-B713DFC7B2A1}" srcOrd="0" destOrd="0" presId="urn:microsoft.com/office/officeart/2005/8/layout/hList1"/>
    <dgm:cxn modelId="{5CF84E3F-1261-45AD-8E8F-DEDD83F357A1}" type="presParOf" srcId="{46B14064-8A5A-4E1F-8934-A5E50B868C49}" destId="{E52F4E2B-7CC7-4847-83D3-CCB2084E21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67721D-F721-46DA-8973-2761B3641D91}" type="doc">
      <dgm:prSet loTypeId="urn:microsoft.com/office/officeart/2005/8/layout/hList1" loCatId="list" qsTypeId="urn:microsoft.com/office/officeart/2005/8/quickstyle/3d2" qsCatId="3D" csTypeId="urn:microsoft.com/office/officeart/2005/8/colors/accent2_3" csCatId="accent2" phldr="1"/>
      <dgm:spPr/>
      <dgm:t>
        <a:bodyPr/>
        <a:lstStyle/>
        <a:p>
          <a:pPr rtl="1"/>
          <a:endParaRPr lang="fa-IR"/>
        </a:p>
      </dgm:t>
    </dgm:pt>
    <dgm:pt modelId="{BF49D405-286B-414B-A8B4-E1D9CF1FB46F}">
      <dgm:prSet phldrT="[Text]"/>
      <dgm:spPr/>
      <dgm:t>
        <a:bodyPr/>
        <a:lstStyle/>
        <a:p>
          <a:pPr rtl="1"/>
          <a:r>
            <a:rPr lang="fa-IR" b="1" dirty="0" smtClean="0">
              <a:solidFill>
                <a:schemeClr val="bg2">
                  <a:lumMod val="10000"/>
                </a:schemeClr>
              </a:solidFill>
            </a:rPr>
            <a:t>مزایا</a:t>
          </a:r>
          <a:endParaRPr lang="fa-IR" b="1" dirty="0">
            <a:solidFill>
              <a:schemeClr val="bg2">
                <a:lumMod val="10000"/>
              </a:schemeClr>
            </a:solidFill>
          </a:endParaRPr>
        </a:p>
      </dgm:t>
    </dgm:pt>
    <dgm:pt modelId="{9E367A95-F72F-4865-B383-BB7806C5F9E7}" type="parTrans" cxnId="{0A3F38CB-AE5F-4F6A-BCAB-215BFE1E8DAB}">
      <dgm:prSet/>
      <dgm:spPr/>
      <dgm:t>
        <a:bodyPr/>
        <a:lstStyle/>
        <a:p>
          <a:pPr rtl="1"/>
          <a:endParaRPr lang="fa-IR">
            <a:solidFill>
              <a:schemeClr val="bg2">
                <a:lumMod val="10000"/>
              </a:schemeClr>
            </a:solidFill>
          </a:endParaRPr>
        </a:p>
      </dgm:t>
    </dgm:pt>
    <dgm:pt modelId="{802D6FC2-EB26-451B-B5F7-461EE247D389}" type="sibTrans" cxnId="{0A3F38CB-AE5F-4F6A-BCAB-215BFE1E8DAB}">
      <dgm:prSet/>
      <dgm:spPr/>
      <dgm:t>
        <a:bodyPr/>
        <a:lstStyle/>
        <a:p>
          <a:pPr rtl="1"/>
          <a:endParaRPr lang="fa-IR">
            <a:solidFill>
              <a:schemeClr val="bg2">
                <a:lumMod val="10000"/>
              </a:schemeClr>
            </a:solidFill>
          </a:endParaRPr>
        </a:p>
      </dgm:t>
    </dgm:pt>
    <dgm:pt modelId="{A7782001-5994-4A9F-9085-8A03ACCB2609}">
      <dgm:prSet phldrT="[Text]"/>
      <dgm:spPr/>
      <dgm:t>
        <a:bodyPr/>
        <a:lstStyle/>
        <a:p>
          <a:pPr rtl="1"/>
          <a:r>
            <a:rPr lang="fa-IR" dirty="0" smtClean="0">
              <a:solidFill>
                <a:schemeClr val="bg2">
                  <a:lumMod val="10000"/>
                </a:schemeClr>
              </a:solidFill>
            </a:rPr>
            <a:t>قابلیت تشخیص ابعاد عیب</a:t>
          </a:r>
          <a:endParaRPr lang="fa-IR" dirty="0">
            <a:solidFill>
              <a:schemeClr val="bg2">
                <a:lumMod val="10000"/>
              </a:schemeClr>
            </a:solidFill>
          </a:endParaRPr>
        </a:p>
      </dgm:t>
    </dgm:pt>
    <dgm:pt modelId="{84BE7D66-0FBE-41FD-A55D-7784B075AA88}" type="parTrans" cxnId="{3473E77E-72AF-4982-96EA-64B35DF03F8D}">
      <dgm:prSet/>
      <dgm:spPr/>
      <dgm:t>
        <a:bodyPr/>
        <a:lstStyle/>
        <a:p>
          <a:pPr rtl="1"/>
          <a:endParaRPr lang="fa-IR">
            <a:solidFill>
              <a:schemeClr val="bg2">
                <a:lumMod val="10000"/>
              </a:schemeClr>
            </a:solidFill>
          </a:endParaRPr>
        </a:p>
      </dgm:t>
    </dgm:pt>
    <dgm:pt modelId="{FE87DA33-141A-4D18-9843-FD504EABAA4E}" type="sibTrans" cxnId="{3473E77E-72AF-4982-96EA-64B35DF03F8D}">
      <dgm:prSet/>
      <dgm:spPr/>
      <dgm:t>
        <a:bodyPr/>
        <a:lstStyle/>
        <a:p>
          <a:pPr rtl="1"/>
          <a:endParaRPr lang="fa-IR">
            <a:solidFill>
              <a:schemeClr val="bg2">
                <a:lumMod val="10000"/>
              </a:schemeClr>
            </a:solidFill>
          </a:endParaRPr>
        </a:p>
      </dgm:t>
    </dgm:pt>
    <dgm:pt modelId="{AD30DC0C-9286-434F-B915-8CDB276E5481}">
      <dgm:prSet phldrT="[Text]"/>
      <dgm:spPr/>
      <dgm:t>
        <a:bodyPr/>
        <a:lstStyle/>
        <a:p>
          <a:pPr rtl="1"/>
          <a:r>
            <a:rPr lang="fa-IR" b="1" dirty="0" smtClean="0">
              <a:solidFill>
                <a:schemeClr val="bg2">
                  <a:lumMod val="10000"/>
                </a:schemeClr>
              </a:solidFill>
            </a:rPr>
            <a:t>معایب</a:t>
          </a:r>
          <a:endParaRPr lang="fa-IR" b="1" dirty="0">
            <a:solidFill>
              <a:schemeClr val="bg2">
                <a:lumMod val="10000"/>
              </a:schemeClr>
            </a:solidFill>
          </a:endParaRPr>
        </a:p>
      </dgm:t>
    </dgm:pt>
    <dgm:pt modelId="{56583FDC-BE0C-460B-B310-AF798B983583}" type="parTrans" cxnId="{03170ECF-8A87-4047-BDA3-B3D5E2582D0F}">
      <dgm:prSet/>
      <dgm:spPr/>
      <dgm:t>
        <a:bodyPr/>
        <a:lstStyle/>
        <a:p>
          <a:pPr rtl="1"/>
          <a:endParaRPr lang="fa-IR">
            <a:solidFill>
              <a:schemeClr val="bg2">
                <a:lumMod val="10000"/>
              </a:schemeClr>
            </a:solidFill>
          </a:endParaRPr>
        </a:p>
      </dgm:t>
    </dgm:pt>
    <dgm:pt modelId="{EA353DD2-86B0-441B-9043-E06EFD89A458}" type="sibTrans" cxnId="{03170ECF-8A87-4047-BDA3-B3D5E2582D0F}">
      <dgm:prSet/>
      <dgm:spPr/>
      <dgm:t>
        <a:bodyPr/>
        <a:lstStyle/>
        <a:p>
          <a:pPr rtl="1"/>
          <a:endParaRPr lang="fa-IR">
            <a:solidFill>
              <a:schemeClr val="bg2">
                <a:lumMod val="10000"/>
              </a:schemeClr>
            </a:solidFill>
          </a:endParaRPr>
        </a:p>
      </dgm:t>
    </dgm:pt>
    <dgm:pt modelId="{75419EC0-ACA7-42FA-9B7F-B297EC4311E3}">
      <dgm:prSet phldrT="[Text]"/>
      <dgm:spPr/>
      <dgm:t>
        <a:bodyPr/>
        <a:lstStyle/>
        <a:p>
          <a:pPr rtl="1"/>
          <a:r>
            <a:rPr lang="fa-IR" dirty="0" smtClean="0">
              <a:solidFill>
                <a:schemeClr val="bg2">
                  <a:lumMod val="10000"/>
                </a:schemeClr>
              </a:solidFill>
            </a:rPr>
            <a:t>تفسیر دشوار</a:t>
          </a:r>
          <a:endParaRPr lang="fa-IR" dirty="0">
            <a:solidFill>
              <a:schemeClr val="bg2">
                <a:lumMod val="10000"/>
              </a:schemeClr>
            </a:solidFill>
          </a:endParaRPr>
        </a:p>
      </dgm:t>
    </dgm:pt>
    <dgm:pt modelId="{38B17A88-F276-417A-82F5-9596851E70E7}" type="parTrans" cxnId="{827DF4DD-0651-418B-BC88-38304ACAE517}">
      <dgm:prSet/>
      <dgm:spPr/>
      <dgm:t>
        <a:bodyPr/>
        <a:lstStyle/>
        <a:p>
          <a:pPr rtl="1"/>
          <a:endParaRPr lang="fa-IR">
            <a:solidFill>
              <a:schemeClr val="bg2">
                <a:lumMod val="10000"/>
              </a:schemeClr>
            </a:solidFill>
          </a:endParaRPr>
        </a:p>
      </dgm:t>
    </dgm:pt>
    <dgm:pt modelId="{412975FF-4E42-4357-B351-1B78A2F08FAB}" type="sibTrans" cxnId="{827DF4DD-0651-418B-BC88-38304ACAE517}">
      <dgm:prSet/>
      <dgm:spPr/>
      <dgm:t>
        <a:bodyPr/>
        <a:lstStyle/>
        <a:p>
          <a:pPr rtl="1"/>
          <a:endParaRPr lang="fa-IR">
            <a:solidFill>
              <a:schemeClr val="bg2">
                <a:lumMod val="10000"/>
              </a:schemeClr>
            </a:solidFill>
          </a:endParaRPr>
        </a:p>
      </dgm:t>
    </dgm:pt>
    <dgm:pt modelId="{39185FC4-43E2-44DD-BC92-9D670EC7FAFB}">
      <dgm:prSet phldrT="[Text]"/>
      <dgm:spPr/>
      <dgm:t>
        <a:bodyPr/>
        <a:lstStyle/>
        <a:p>
          <a:pPr rtl="1"/>
          <a:r>
            <a:rPr lang="fa-IR" dirty="0" smtClean="0">
              <a:solidFill>
                <a:schemeClr val="bg2">
                  <a:lumMod val="10000"/>
                </a:schemeClr>
              </a:solidFill>
            </a:rPr>
            <a:t>نیاز به دسترسی تنها به یک طرف قطعه</a:t>
          </a:r>
          <a:endParaRPr lang="fa-IR" dirty="0">
            <a:solidFill>
              <a:schemeClr val="bg2">
                <a:lumMod val="10000"/>
              </a:schemeClr>
            </a:solidFill>
          </a:endParaRPr>
        </a:p>
      </dgm:t>
    </dgm:pt>
    <dgm:pt modelId="{9E64D7E0-51AD-4CED-8EC0-DF4F1671EB55}" type="parTrans" cxnId="{9420711C-EEFE-4CE6-BE02-F14719947991}">
      <dgm:prSet/>
      <dgm:spPr/>
      <dgm:t>
        <a:bodyPr/>
        <a:lstStyle/>
        <a:p>
          <a:pPr rtl="1"/>
          <a:endParaRPr lang="fa-IR">
            <a:solidFill>
              <a:schemeClr val="bg2">
                <a:lumMod val="10000"/>
              </a:schemeClr>
            </a:solidFill>
          </a:endParaRPr>
        </a:p>
      </dgm:t>
    </dgm:pt>
    <dgm:pt modelId="{2B4A097E-6EF4-4318-8E32-1BFEB4B896BD}" type="sibTrans" cxnId="{9420711C-EEFE-4CE6-BE02-F14719947991}">
      <dgm:prSet/>
      <dgm:spPr/>
      <dgm:t>
        <a:bodyPr/>
        <a:lstStyle/>
        <a:p>
          <a:pPr rtl="1"/>
          <a:endParaRPr lang="fa-IR">
            <a:solidFill>
              <a:schemeClr val="bg2">
                <a:lumMod val="10000"/>
              </a:schemeClr>
            </a:solidFill>
          </a:endParaRPr>
        </a:p>
      </dgm:t>
    </dgm:pt>
    <dgm:pt modelId="{2E1AEA5F-7673-4641-961F-32A91C3C64A0}">
      <dgm:prSet phldrT="[Text]"/>
      <dgm:spPr/>
      <dgm:t>
        <a:bodyPr/>
        <a:lstStyle/>
        <a:p>
          <a:pPr rtl="1"/>
          <a:r>
            <a:rPr lang="fa-IR" dirty="0" smtClean="0">
              <a:solidFill>
                <a:schemeClr val="bg2">
                  <a:lumMod val="10000"/>
                </a:schemeClr>
              </a:solidFill>
            </a:rPr>
            <a:t>پاسخ آنی</a:t>
          </a:r>
          <a:endParaRPr lang="fa-IR" dirty="0">
            <a:solidFill>
              <a:schemeClr val="bg2">
                <a:lumMod val="10000"/>
              </a:schemeClr>
            </a:solidFill>
          </a:endParaRPr>
        </a:p>
      </dgm:t>
    </dgm:pt>
    <dgm:pt modelId="{644C8BB4-F609-436F-967D-3EF384DF8894}" type="parTrans" cxnId="{85ADE5D1-0A4D-4ECF-AF8F-1CBEB3F39A94}">
      <dgm:prSet/>
      <dgm:spPr/>
      <dgm:t>
        <a:bodyPr/>
        <a:lstStyle/>
        <a:p>
          <a:pPr rtl="1"/>
          <a:endParaRPr lang="fa-IR">
            <a:solidFill>
              <a:schemeClr val="bg2">
                <a:lumMod val="10000"/>
              </a:schemeClr>
            </a:solidFill>
          </a:endParaRPr>
        </a:p>
      </dgm:t>
    </dgm:pt>
    <dgm:pt modelId="{76D5E3B8-2F92-42E6-B396-B9C564A4E9C3}" type="sibTrans" cxnId="{85ADE5D1-0A4D-4ECF-AF8F-1CBEB3F39A94}">
      <dgm:prSet/>
      <dgm:spPr/>
      <dgm:t>
        <a:bodyPr/>
        <a:lstStyle/>
        <a:p>
          <a:pPr rtl="1"/>
          <a:endParaRPr lang="fa-IR">
            <a:solidFill>
              <a:schemeClr val="bg2">
                <a:lumMod val="10000"/>
              </a:schemeClr>
            </a:solidFill>
          </a:endParaRPr>
        </a:p>
      </dgm:t>
    </dgm:pt>
    <dgm:pt modelId="{3C6B96F6-76C2-4740-A03E-F8D2123E37C5}">
      <dgm:prSet phldrT="[Text]"/>
      <dgm:spPr/>
      <dgm:t>
        <a:bodyPr/>
        <a:lstStyle/>
        <a:p>
          <a:pPr rtl="1"/>
          <a:r>
            <a:rPr lang="fa-IR" dirty="0" smtClean="0">
              <a:solidFill>
                <a:schemeClr val="bg2">
                  <a:lumMod val="10000"/>
                </a:schemeClr>
              </a:solidFill>
            </a:rPr>
            <a:t>عیب‏یابیِ عمقی</a:t>
          </a:r>
          <a:endParaRPr lang="fa-IR" dirty="0">
            <a:solidFill>
              <a:schemeClr val="bg2">
                <a:lumMod val="10000"/>
              </a:schemeClr>
            </a:solidFill>
          </a:endParaRPr>
        </a:p>
      </dgm:t>
    </dgm:pt>
    <dgm:pt modelId="{2AED6B43-47CF-46D1-B134-BED89A9A6731}" type="parTrans" cxnId="{4AA8F852-CF90-4E1C-A740-7AD1CDF7D695}">
      <dgm:prSet/>
      <dgm:spPr/>
      <dgm:t>
        <a:bodyPr/>
        <a:lstStyle/>
        <a:p>
          <a:pPr rtl="1"/>
          <a:endParaRPr lang="fa-IR">
            <a:solidFill>
              <a:schemeClr val="bg2">
                <a:lumMod val="10000"/>
              </a:schemeClr>
            </a:solidFill>
          </a:endParaRPr>
        </a:p>
      </dgm:t>
    </dgm:pt>
    <dgm:pt modelId="{B4E471D8-B030-4A3E-B2B0-9BDDEE9158F9}" type="sibTrans" cxnId="{4AA8F852-CF90-4E1C-A740-7AD1CDF7D695}">
      <dgm:prSet/>
      <dgm:spPr/>
      <dgm:t>
        <a:bodyPr/>
        <a:lstStyle/>
        <a:p>
          <a:pPr rtl="1"/>
          <a:endParaRPr lang="fa-IR">
            <a:solidFill>
              <a:schemeClr val="bg2">
                <a:lumMod val="10000"/>
              </a:schemeClr>
            </a:solidFill>
          </a:endParaRPr>
        </a:p>
      </dgm:t>
    </dgm:pt>
    <dgm:pt modelId="{D0B610E0-B79F-4B74-A222-D327A7E46D04}">
      <dgm:prSet phldrT="[Text]"/>
      <dgm:spPr/>
      <dgm:t>
        <a:bodyPr/>
        <a:lstStyle/>
        <a:p>
          <a:pPr rtl="1"/>
          <a:r>
            <a:rPr lang="fa-IR" dirty="0" smtClean="0">
              <a:solidFill>
                <a:schemeClr val="bg2">
                  <a:lumMod val="10000"/>
                </a:schemeClr>
              </a:solidFill>
            </a:rPr>
            <a:t>عدم ثبت دائمیِ عیوب</a:t>
          </a:r>
          <a:endParaRPr lang="fa-IR" dirty="0">
            <a:solidFill>
              <a:schemeClr val="bg2">
                <a:lumMod val="10000"/>
              </a:schemeClr>
            </a:solidFill>
          </a:endParaRPr>
        </a:p>
      </dgm:t>
    </dgm:pt>
    <dgm:pt modelId="{4FB57B83-B8E0-4EA3-8E09-6DB0469AC9E9}" type="parTrans" cxnId="{C302216D-3BB2-4DA0-ACFD-5DA89D4576CD}">
      <dgm:prSet/>
      <dgm:spPr/>
      <dgm:t>
        <a:bodyPr/>
        <a:lstStyle/>
        <a:p>
          <a:pPr rtl="1"/>
          <a:endParaRPr lang="fa-IR">
            <a:solidFill>
              <a:schemeClr val="bg2">
                <a:lumMod val="10000"/>
              </a:schemeClr>
            </a:solidFill>
          </a:endParaRPr>
        </a:p>
      </dgm:t>
    </dgm:pt>
    <dgm:pt modelId="{37EFF867-6732-4435-9A1F-2BCD797CB314}" type="sibTrans" cxnId="{C302216D-3BB2-4DA0-ACFD-5DA89D4576CD}">
      <dgm:prSet/>
      <dgm:spPr/>
      <dgm:t>
        <a:bodyPr/>
        <a:lstStyle/>
        <a:p>
          <a:pPr rtl="1"/>
          <a:endParaRPr lang="fa-IR">
            <a:solidFill>
              <a:schemeClr val="bg2">
                <a:lumMod val="10000"/>
              </a:schemeClr>
            </a:solidFill>
          </a:endParaRPr>
        </a:p>
      </dgm:t>
    </dgm:pt>
    <dgm:pt modelId="{35EA6C8C-316A-4CF5-BC1D-2E8D7E0E946C}">
      <dgm:prSet phldrT="[Text]"/>
      <dgm:spPr/>
      <dgm:t>
        <a:bodyPr/>
        <a:lstStyle/>
        <a:p>
          <a:pPr rtl="1"/>
          <a:r>
            <a:rPr lang="fa-IR" dirty="0" smtClean="0">
              <a:solidFill>
                <a:schemeClr val="bg2">
                  <a:lumMod val="10000"/>
                </a:schemeClr>
              </a:solidFill>
            </a:rPr>
            <a:t>عدم کارایی برای قطعات نازک</a:t>
          </a:r>
          <a:endParaRPr lang="fa-IR" dirty="0">
            <a:solidFill>
              <a:schemeClr val="bg2">
                <a:lumMod val="10000"/>
              </a:schemeClr>
            </a:solidFill>
          </a:endParaRPr>
        </a:p>
      </dgm:t>
    </dgm:pt>
    <dgm:pt modelId="{48854047-FB37-4AB5-865E-BEE93F3B9639}" type="parTrans" cxnId="{FFC9080C-AF00-4B7F-B849-4884BD29862C}">
      <dgm:prSet/>
      <dgm:spPr/>
      <dgm:t>
        <a:bodyPr/>
        <a:lstStyle/>
        <a:p>
          <a:pPr rtl="1"/>
          <a:endParaRPr lang="fa-IR">
            <a:solidFill>
              <a:schemeClr val="bg2">
                <a:lumMod val="10000"/>
              </a:schemeClr>
            </a:solidFill>
          </a:endParaRPr>
        </a:p>
      </dgm:t>
    </dgm:pt>
    <dgm:pt modelId="{2B51B707-8B5F-4930-904B-0159DF741E94}" type="sibTrans" cxnId="{FFC9080C-AF00-4B7F-B849-4884BD29862C}">
      <dgm:prSet/>
      <dgm:spPr/>
      <dgm:t>
        <a:bodyPr/>
        <a:lstStyle/>
        <a:p>
          <a:pPr rtl="1"/>
          <a:endParaRPr lang="fa-IR">
            <a:solidFill>
              <a:schemeClr val="bg2">
                <a:lumMod val="10000"/>
              </a:schemeClr>
            </a:solidFill>
          </a:endParaRPr>
        </a:p>
      </dgm:t>
    </dgm:pt>
    <dgm:pt modelId="{468E2497-CF05-4838-9ABA-7563FEAA5FD4}">
      <dgm:prSet phldrT="[Text]"/>
      <dgm:spPr/>
      <dgm:t>
        <a:bodyPr/>
        <a:lstStyle/>
        <a:p>
          <a:pPr rtl="1"/>
          <a:r>
            <a:rPr lang="fa-IR" dirty="0" smtClean="0">
              <a:solidFill>
                <a:schemeClr val="bg2">
                  <a:lumMod val="10000"/>
                </a:schemeClr>
              </a:solidFill>
            </a:rPr>
            <a:t>نیاز به ماده‏ی اتصال‏دهنده</a:t>
          </a:r>
          <a:endParaRPr lang="fa-IR" dirty="0">
            <a:solidFill>
              <a:schemeClr val="bg2">
                <a:lumMod val="10000"/>
              </a:schemeClr>
            </a:solidFill>
          </a:endParaRPr>
        </a:p>
      </dgm:t>
    </dgm:pt>
    <dgm:pt modelId="{6916AF8D-8826-455B-A6C9-6C03E4E3D970}" type="parTrans" cxnId="{EC58D597-1751-450A-94DD-E6E9A3AC7115}">
      <dgm:prSet/>
      <dgm:spPr/>
      <dgm:t>
        <a:bodyPr/>
        <a:lstStyle/>
        <a:p>
          <a:pPr rtl="1"/>
          <a:endParaRPr lang="fa-IR">
            <a:solidFill>
              <a:schemeClr val="bg2">
                <a:lumMod val="10000"/>
              </a:schemeClr>
            </a:solidFill>
          </a:endParaRPr>
        </a:p>
      </dgm:t>
    </dgm:pt>
    <dgm:pt modelId="{9CC0F2A6-F943-41BE-B5A1-89597086F2E9}" type="sibTrans" cxnId="{EC58D597-1751-450A-94DD-E6E9A3AC7115}">
      <dgm:prSet/>
      <dgm:spPr/>
      <dgm:t>
        <a:bodyPr/>
        <a:lstStyle/>
        <a:p>
          <a:pPr rtl="1"/>
          <a:endParaRPr lang="fa-IR">
            <a:solidFill>
              <a:schemeClr val="bg2">
                <a:lumMod val="10000"/>
              </a:schemeClr>
            </a:solidFill>
          </a:endParaRPr>
        </a:p>
      </dgm:t>
    </dgm:pt>
    <dgm:pt modelId="{28094CD3-BEAB-439C-AAD0-4EB81990FE8A}" type="pres">
      <dgm:prSet presAssocID="{6067721D-F721-46DA-8973-2761B3641D91}" presName="Name0" presStyleCnt="0">
        <dgm:presLayoutVars>
          <dgm:dir val="rev"/>
          <dgm:animLvl val="lvl"/>
          <dgm:resizeHandles val="exact"/>
        </dgm:presLayoutVars>
      </dgm:prSet>
      <dgm:spPr/>
      <dgm:t>
        <a:bodyPr/>
        <a:lstStyle/>
        <a:p>
          <a:pPr rtl="1"/>
          <a:endParaRPr lang="fa-IR"/>
        </a:p>
      </dgm:t>
    </dgm:pt>
    <dgm:pt modelId="{4A57532D-4AD8-4951-9FE0-4D448EB7C838}" type="pres">
      <dgm:prSet presAssocID="{BF49D405-286B-414B-A8B4-E1D9CF1FB46F}" presName="composite" presStyleCnt="0"/>
      <dgm:spPr/>
      <dgm:t>
        <a:bodyPr/>
        <a:lstStyle/>
        <a:p>
          <a:pPr rtl="1"/>
          <a:endParaRPr lang="fa-IR"/>
        </a:p>
      </dgm:t>
    </dgm:pt>
    <dgm:pt modelId="{23555700-EDDE-49AE-94F2-92DE98ECDC47}" type="pres">
      <dgm:prSet presAssocID="{BF49D405-286B-414B-A8B4-E1D9CF1FB46F}" presName="parTx" presStyleLbl="alignNode1" presStyleIdx="0" presStyleCnt="2">
        <dgm:presLayoutVars>
          <dgm:chMax val="0"/>
          <dgm:chPref val="0"/>
          <dgm:bulletEnabled val="1"/>
        </dgm:presLayoutVars>
      </dgm:prSet>
      <dgm:spPr/>
      <dgm:t>
        <a:bodyPr/>
        <a:lstStyle/>
        <a:p>
          <a:pPr rtl="1"/>
          <a:endParaRPr lang="fa-IR"/>
        </a:p>
      </dgm:t>
    </dgm:pt>
    <dgm:pt modelId="{22BA82B1-E7CD-4FF6-93C2-4B51D7575361}" type="pres">
      <dgm:prSet presAssocID="{BF49D405-286B-414B-A8B4-E1D9CF1FB46F}" presName="desTx" presStyleLbl="alignAccFollowNode1" presStyleIdx="0" presStyleCnt="2">
        <dgm:presLayoutVars>
          <dgm:bulletEnabled val="1"/>
        </dgm:presLayoutVars>
      </dgm:prSet>
      <dgm:spPr/>
      <dgm:t>
        <a:bodyPr/>
        <a:lstStyle/>
        <a:p>
          <a:pPr rtl="1"/>
          <a:endParaRPr lang="fa-IR"/>
        </a:p>
      </dgm:t>
    </dgm:pt>
    <dgm:pt modelId="{B2BC4B33-F35C-4CC4-A47A-8E3BBC1E2A26}" type="pres">
      <dgm:prSet presAssocID="{802D6FC2-EB26-451B-B5F7-461EE247D389}" presName="space" presStyleCnt="0"/>
      <dgm:spPr/>
      <dgm:t>
        <a:bodyPr/>
        <a:lstStyle/>
        <a:p>
          <a:pPr rtl="1"/>
          <a:endParaRPr lang="fa-IR"/>
        </a:p>
      </dgm:t>
    </dgm:pt>
    <dgm:pt modelId="{46B14064-8A5A-4E1F-8934-A5E50B868C49}" type="pres">
      <dgm:prSet presAssocID="{AD30DC0C-9286-434F-B915-8CDB276E5481}" presName="composite" presStyleCnt="0"/>
      <dgm:spPr/>
      <dgm:t>
        <a:bodyPr/>
        <a:lstStyle/>
        <a:p>
          <a:pPr rtl="1"/>
          <a:endParaRPr lang="fa-IR"/>
        </a:p>
      </dgm:t>
    </dgm:pt>
    <dgm:pt modelId="{78E93EF6-F33D-4EA5-8F3D-B713DFC7B2A1}" type="pres">
      <dgm:prSet presAssocID="{AD30DC0C-9286-434F-B915-8CDB276E5481}" presName="parTx" presStyleLbl="alignNode1" presStyleIdx="1" presStyleCnt="2">
        <dgm:presLayoutVars>
          <dgm:chMax val="0"/>
          <dgm:chPref val="0"/>
          <dgm:bulletEnabled val="1"/>
        </dgm:presLayoutVars>
      </dgm:prSet>
      <dgm:spPr/>
      <dgm:t>
        <a:bodyPr/>
        <a:lstStyle/>
        <a:p>
          <a:pPr rtl="1"/>
          <a:endParaRPr lang="fa-IR"/>
        </a:p>
      </dgm:t>
    </dgm:pt>
    <dgm:pt modelId="{E52F4E2B-7CC7-4847-83D3-CCB2084E2175}" type="pres">
      <dgm:prSet presAssocID="{AD30DC0C-9286-434F-B915-8CDB276E5481}" presName="desTx" presStyleLbl="alignAccFollowNode1" presStyleIdx="1" presStyleCnt="2">
        <dgm:presLayoutVars>
          <dgm:bulletEnabled val="1"/>
        </dgm:presLayoutVars>
      </dgm:prSet>
      <dgm:spPr/>
      <dgm:t>
        <a:bodyPr/>
        <a:lstStyle/>
        <a:p>
          <a:pPr rtl="1"/>
          <a:endParaRPr lang="fa-IR"/>
        </a:p>
      </dgm:t>
    </dgm:pt>
  </dgm:ptLst>
  <dgm:cxnLst>
    <dgm:cxn modelId="{756CDFDF-DB7B-4780-9C13-1BF83C16A519}" type="presOf" srcId="{A7782001-5994-4A9F-9085-8A03ACCB2609}" destId="{22BA82B1-E7CD-4FF6-93C2-4B51D7575361}" srcOrd="0" destOrd="1" presId="urn:microsoft.com/office/officeart/2005/8/layout/hList1"/>
    <dgm:cxn modelId="{0A3F38CB-AE5F-4F6A-BCAB-215BFE1E8DAB}" srcId="{6067721D-F721-46DA-8973-2761B3641D91}" destId="{BF49D405-286B-414B-A8B4-E1D9CF1FB46F}" srcOrd="0" destOrd="0" parTransId="{9E367A95-F72F-4865-B383-BB7806C5F9E7}" sibTransId="{802D6FC2-EB26-451B-B5F7-461EE247D389}"/>
    <dgm:cxn modelId="{FFC9080C-AF00-4B7F-B849-4884BD29862C}" srcId="{AD30DC0C-9286-434F-B915-8CDB276E5481}" destId="{35EA6C8C-316A-4CF5-BC1D-2E8D7E0E946C}" srcOrd="2" destOrd="0" parTransId="{48854047-FB37-4AB5-865E-BEE93F3B9639}" sibTransId="{2B51B707-8B5F-4930-904B-0159DF741E94}"/>
    <dgm:cxn modelId="{7F4A501C-432E-425E-BF1F-A070FC4F0C3D}" type="presOf" srcId="{BF49D405-286B-414B-A8B4-E1D9CF1FB46F}" destId="{23555700-EDDE-49AE-94F2-92DE98ECDC47}" srcOrd="0" destOrd="0" presId="urn:microsoft.com/office/officeart/2005/8/layout/hList1"/>
    <dgm:cxn modelId="{B1972EE1-4574-4E0A-BD05-92ADD055612A}" type="presOf" srcId="{3C6B96F6-76C2-4740-A03E-F8D2123E37C5}" destId="{22BA82B1-E7CD-4FF6-93C2-4B51D7575361}" srcOrd="0" destOrd="0" presId="urn:microsoft.com/office/officeart/2005/8/layout/hList1"/>
    <dgm:cxn modelId="{3473E77E-72AF-4982-96EA-64B35DF03F8D}" srcId="{BF49D405-286B-414B-A8B4-E1D9CF1FB46F}" destId="{A7782001-5994-4A9F-9085-8A03ACCB2609}" srcOrd="1" destOrd="0" parTransId="{84BE7D66-0FBE-41FD-A55D-7784B075AA88}" sibTransId="{FE87DA33-141A-4D18-9843-FD504EABAA4E}"/>
    <dgm:cxn modelId="{4AA8F852-CF90-4E1C-A740-7AD1CDF7D695}" srcId="{BF49D405-286B-414B-A8B4-E1D9CF1FB46F}" destId="{3C6B96F6-76C2-4740-A03E-F8D2123E37C5}" srcOrd="0" destOrd="0" parTransId="{2AED6B43-47CF-46D1-B134-BED89A9A6731}" sibTransId="{B4E471D8-B030-4A3E-B2B0-9BDDEE9158F9}"/>
    <dgm:cxn modelId="{827DF4DD-0651-418B-BC88-38304ACAE517}" srcId="{AD30DC0C-9286-434F-B915-8CDB276E5481}" destId="{75419EC0-ACA7-42FA-9B7F-B297EC4311E3}" srcOrd="0" destOrd="0" parTransId="{38B17A88-F276-417A-82F5-9596851E70E7}" sibTransId="{412975FF-4E42-4357-B351-1B78A2F08FAB}"/>
    <dgm:cxn modelId="{85ADE5D1-0A4D-4ECF-AF8F-1CBEB3F39A94}" srcId="{BF49D405-286B-414B-A8B4-E1D9CF1FB46F}" destId="{2E1AEA5F-7673-4641-961F-32A91C3C64A0}" srcOrd="3" destOrd="0" parTransId="{644C8BB4-F609-436F-967D-3EF384DF8894}" sibTransId="{76D5E3B8-2F92-42E6-B396-B9C564A4E9C3}"/>
    <dgm:cxn modelId="{5FFCA99F-2D38-4455-B8A3-5F199F5EEBFB}" type="presOf" srcId="{35EA6C8C-316A-4CF5-BC1D-2E8D7E0E946C}" destId="{E52F4E2B-7CC7-4847-83D3-CCB2084E2175}" srcOrd="0" destOrd="2" presId="urn:microsoft.com/office/officeart/2005/8/layout/hList1"/>
    <dgm:cxn modelId="{1D85E793-1564-48ED-A2F2-03691706D7CC}" type="presOf" srcId="{D0B610E0-B79F-4B74-A222-D327A7E46D04}" destId="{E52F4E2B-7CC7-4847-83D3-CCB2084E2175}" srcOrd="0" destOrd="1" presId="urn:microsoft.com/office/officeart/2005/8/layout/hList1"/>
    <dgm:cxn modelId="{45AFC2B9-B6D7-4FE8-89F9-8D75CE53B008}" type="presOf" srcId="{468E2497-CF05-4838-9ABA-7563FEAA5FD4}" destId="{E52F4E2B-7CC7-4847-83D3-CCB2084E2175}" srcOrd="0" destOrd="3" presId="urn:microsoft.com/office/officeart/2005/8/layout/hList1"/>
    <dgm:cxn modelId="{03170ECF-8A87-4047-BDA3-B3D5E2582D0F}" srcId="{6067721D-F721-46DA-8973-2761B3641D91}" destId="{AD30DC0C-9286-434F-B915-8CDB276E5481}" srcOrd="1" destOrd="0" parTransId="{56583FDC-BE0C-460B-B310-AF798B983583}" sibTransId="{EA353DD2-86B0-441B-9043-E06EFD89A458}"/>
    <dgm:cxn modelId="{592CB6F6-5AB0-4D4D-9E38-7F0E88612EBE}" type="presOf" srcId="{AD30DC0C-9286-434F-B915-8CDB276E5481}" destId="{78E93EF6-F33D-4EA5-8F3D-B713DFC7B2A1}" srcOrd="0" destOrd="0" presId="urn:microsoft.com/office/officeart/2005/8/layout/hList1"/>
    <dgm:cxn modelId="{9420711C-EEFE-4CE6-BE02-F14719947991}" srcId="{BF49D405-286B-414B-A8B4-E1D9CF1FB46F}" destId="{39185FC4-43E2-44DD-BC92-9D670EC7FAFB}" srcOrd="2" destOrd="0" parTransId="{9E64D7E0-51AD-4CED-8EC0-DF4F1671EB55}" sibTransId="{2B4A097E-6EF4-4318-8E32-1BFEB4B896BD}"/>
    <dgm:cxn modelId="{D883DE32-8D09-43D9-858D-E4A818048D9E}" type="presOf" srcId="{6067721D-F721-46DA-8973-2761B3641D91}" destId="{28094CD3-BEAB-439C-AAD0-4EB81990FE8A}" srcOrd="0" destOrd="0" presId="urn:microsoft.com/office/officeart/2005/8/layout/hList1"/>
    <dgm:cxn modelId="{EC58D597-1751-450A-94DD-E6E9A3AC7115}" srcId="{AD30DC0C-9286-434F-B915-8CDB276E5481}" destId="{468E2497-CF05-4838-9ABA-7563FEAA5FD4}" srcOrd="3" destOrd="0" parTransId="{6916AF8D-8826-455B-A6C9-6C03E4E3D970}" sibTransId="{9CC0F2A6-F943-41BE-B5A1-89597086F2E9}"/>
    <dgm:cxn modelId="{B6210BB4-07BF-4A07-A2DB-CEDE2A68E823}" type="presOf" srcId="{75419EC0-ACA7-42FA-9B7F-B297EC4311E3}" destId="{E52F4E2B-7CC7-4847-83D3-CCB2084E2175}" srcOrd="0" destOrd="0" presId="urn:microsoft.com/office/officeart/2005/8/layout/hList1"/>
    <dgm:cxn modelId="{45AD8F8D-CC33-4ABF-9504-0EF769FB9E77}" type="presOf" srcId="{2E1AEA5F-7673-4641-961F-32A91C3C64A0}" destId="{22BA82B1-E7CD-4FF6-93C2-4B51D7575361}" srcOrd="0" destOrd="3" presId="urn:microsoft.com/office/officeart/2005/8/layout/hList1"/>
    <dgm:cxn modelId="{C302216D-3BB2-4DA0-ACFD-5DA89D4576CD}" srcId="{AD30DC0C-9286-434F-B915-8CDB276E5481}" destId="{D0B610E0-B79F-4B74-A222-D327A7E46D04}" srcOrd="1" destOrd="0" parTransId="{4FB57B83-B8E0-4EA3-8E09-6DB0469AC9E9}" sibTransId="{37EFF867-6732-4435-9A1F-2BCD797CB314}"/>
    <dgm:cxn modelId="{42D51491-3D07-4AB1-8598-3448585E6BB2}" type="presOf" srcId="{39185FC4-43E2-44DD-BC92-9D670EC7FAFB}" destId="{22BA82B1-E7CD-4FF6-93C2-4B51D7575361}" srcOrd="0" destOrd="2" presId="urn:microsoft.com/office/officeart/2005/8/layout/hList1"/>
    <dgm:cxn modelId="{28A35FAE-FCFC-4381-BE78-76A4F06D92C0}" type="presParOf" srcId="{28094CD3-BEAB-439C-AAD0-4EB81990FE8A}" destId="{4A57532D-4AD8-4951-9FE0-4D448EB7C838}" srcOrd="0" destOrd="0" presId="urn:microsoft.com/office/officeart/2005/8/layout/hList1"/>
    <dgm:cxn modelId="{40D72626-EE27-4ED5-B80A-FBECD0703041}" type="presParOf" srcId="{4A57532D-4AD8-4951-9FE0-4D448EB7C838}" destId="{23555700-EDDE-49AE-94F2-92DE98ECDC47}" srcOrd="0" destOrd="0" presId="urn:microsoft.com/office/officeart/2005/8/layout/hList1"/>
    <dgm:cxn modelId="{A715712D-A09F-434D-8211-3872B74F0374}" type="presParOf" srcId="{4A57532D-4AD8-4951-9FE0-4D448EB7C838}" destId="{22BA82B1-E7CD-4FF6-93C2-4B51D7575361}" srcOrd="1" destOrd="0" presId="urn:microsoft.com/office/officeart/2005/8/layout/hList1"/>
    <dgm:cxn modelId="{BC4E5CEB-9828-4E36-B15A-A10543C740D1}" type="presParOf" srcId="{28094CD3-BEAB-439C-AAD0-4EB81990FE8A}" destId="{B2BC4B33-F35C-4CC4-A47A-8E3BBC1E2A26}" srcOrd="1" destOrd="0" presId="urn:microsoft.com/office/officeart/2005/8/layout/hList1"/>
    <dgm:cxn modelId="{6E2DD916-007F-4248-BCF4-F41FA11E47B0}" type="presParOf" srcId="{28094CD3-BEAB-439C-AAD0-4EB81990FE8A}" destId="{46B14064-8A5A-4E1F-8934-A5E50B868C49}" srcOrd="2" destOrd="0" presId="urn:microsoft.com/office/officeart/2005/8/layout/hList1"/>
    <dgm:cxn modelId="{F4960BCE-1F65-4519-9A8B-9ADB809B8844}" type="presParOf" srcId="{46B14064-8A5A-4E1F-8934-A5E50B868C49}" destId="{78E93EF6-F33D-4EA5-8F3D-B713DFC7B2A1}" srcOrd="0" destOrd="0" presId="urn:microsoft.com/office/officeart/2005/8/layout/hList1"/>
    <dgm:cxn modelId="{7AF5A323-A206-46F1-BD61-639B5735CFB8}" type="presParOf" srcId="{46B14064-8A5A-4E1F-8934-A5E50B868C49}" destId="{E52F4E2B-7CC7-4847-83D3-CCB2084E21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67721D-F721-46DA-8973-2761B3641D91}" type="doc">
      <dgm:prSet loTypeId="urn:microsoft.com/office/officeart/2005/8/layout/hList1" loCatId="list" qsTypeId="urn:microsoft.com/office/officeart/2005/8/quickstyle/3d2" qsCatId="3D" csTypeId="urn:microsoft.com/office/officeart/2005/8/colors/accent2_3" csCatId="accent2" phldr="1"/>
      <dgm:spPr/>
      <dgm:t>
        <a:bodyPr/>
        <a:lstStyle/>
        <a:p>
          <a:pPr rtl="1"/>
          <a:endParaRPr lang="fa-IR"/>
        </a:p>
      </dgm:t>
    </dgm:pt>
    <dgm:pt modelId="{BF49D405-286B-414B-A8B4-E1D9CF1FB46F}">
      <dgm:prSet phldrT="[Text]"/>
      <dgm:spPr/>
      <dgm:t>
        <a:bodyPr/>
        <a:lstStyle/>
        <a:p>
          <a:pPr rtl="1"/>
          <a:r>
            <a:rPr lang="fa-IR" b="1" dirty="0" smtClean="0">
              <a:solidFill>
                <a:schemeClr val="bg2">
                  <a:lumMod val="10000"/>
                </a:schemeClr>
              </a:solidFill>
            </a:rPr>
            <a:t>مزایا</a:t>
          </a:r>
          <a:endParaRPr lang="fa-IR" b="1" dirty="0">
            <a:solidFill>
              <a:schemeClr val="bg2">
                <a:lumMod val="10000"/>
              </a:schemeClr>
            </a:solidFill>
          </a:endParaRPr>
        </a:p>
      </dgm:t>
    </dgm:pt>
    <dgm:pt modelId="{9E367A95-F72F-4865-B383-BB7806C5F9E7}" type="parTrans" cxnId="{0A3F38CB-AE5F-4F6A-BCAB-215BFE1E8DAB}">
      <dgm:prSet/>
      <dgm:spPr/>
      <dgm:t>
        <a:bodyPr/>
        <a:lstStyle/>
        <a:p>
          <a:pPr rtl="1"/>
          <a:endParaRPr lang="fa-IR">
            <a:solidFill>
              <a:schemeClr val="bg2">
                <a:lumMod val="10000"/>
              </a:schemeClr>
            </a:solidFill>
          </a:endParaRPr>
        </a:p>
      </dgm:t>
    </dgm:pt>
    <dgm:pt modelId="{802D6FC2-EB26-451B-B5F7-461EE247D389}" type="sibTrans" cxnId="{0A3F38CB-AE5F-4F6A-BCAB-215BFE1E8DAB}">
      <dgm:prSet/>
      <dgm:spPr/>
      <dgm:t>
        <a:bodyPr/>
        <a:lstStyle/>
        <a:p>
          <a:pPr rtl="1"/>
          <a:endParaRPr lang="fa-IR">
            <a:solidFill>
              <a:schemeClr val="bg2">
                <a:lumMod val="10000"/>
              </a:schemeClr>
            </a:solidFill>
          </a:endParaRPr>
        </a:p>
      </dgm:t>
    </dgm:pt>
    <dgm:pt modelId="{AD30DC0C-9286-434F-B915-8CDB276E5481}">
      <dgm:prSet phldrT="[Text]"/>
      <dgm:spPr/>
      <dgm:t>
        <a:bodyPr/>
        <a:lstStyle/>
        <a:p>
          <a:pPr rtl="1"/>
          <a:r>
            <a:rPr lang="fa-IR" b="1" dirty="0" smtClean="0">
              <a:solidFill>
                <a:schemeClr val="bg2">
                  <a:lumMod val="10000"/>
                </a:schemeClr>
              </a:solidFill>
            </a:rPr>
            <a:t>معایب</a:t>
          </a:r>
          <a:endParaRPr lang="fa-IR" b="1" dirty="0">
            <a:solidFill>
              <a:schemeClr val="bg2">
                <a:lumMod val="10000"/>
              </a:schemeClr>
            </a:solidFill>
          </a:endParaRPr>
        </a:p>
      </dgm:t>
    </dgm:pt>
    <dgm:pt modelId="{56583FDC-BE0C-460B-B310-AF798B983583}" type="parTrans" cxnId="{03170ECF-8A87-4047-BDA3-B3D5E2582D0F}">
      <dgm:prSet/>
      <dgm:spPr/>
      <dgm:t>
        <a:bodyPr/>
        <a:lstStyle/>
        <a:p>
          <a:pPr rtl="1"/>
          <a:endParaRPr lang="fa-IR">
            <a:solidFill>
              <a:schemeClr val="bg2">
                <a:lumMod val="10000"/>
              </a:schemeClr>
            </a:solidFill>
          </a:endParaRPr>
        </a:p>
      </dgm:t>
    </dgm:pt>
    <dgm:pt modelId="{EA353DD2-86B0-441B-9043-E06EFD89A458}" type="sibTrans" cxnId="{03170ECF-8A87-4047-BDA3-B3D5E2582D0F}">
      <dgm:prSet/>
      <dgm:spPr/>
      <dgm:t>
        <a:bodyPr/>
        <a:lstStyle/>
        <a:p>
          <a:pPr rtl="1"/>
          <a:endParaRPr lang="fa-IR">
            <a:solidFill>
              <a:schemeClr val="bg2">
                <a:lumMod val="10000"/>
              </a:schemeClr>
            </a:solidFill>
          </a:endParaRPr>
        </a:p>
      </dgm:t>
    </dgm:pt>
    <dgm:pt modelId="{75419EC0-ACA7-42FA-9B7F-B297EC4311E3}">
      <dgm:prSet phldrT="[Text]"/>
      <dgm:spPr/>
      <dgm:t>
        <a:bodyPr/>
        <a:lstStyle/>
        <a:p>
          <a:pPr rtl="1"/>
          <a:r>
            <a:rPr lang="fa-IR" sz="2600" dirty="0" smtClean="0">
              <a:solidFill>
                <a:schemeClr val="bg2">
                  <a:lumMod val="10000"/>
                </a:schemeClr>
              </a:solidFill>
            </a:rPr>
            <a:t>نیاز به دسترسی به دو طرف قطعه</a:t>
          </a:r>
          <a:endParaRPr lang="fa-IR" sz="2600" dirty="0">
            <a:solidFill>
              <a:schemeClr val="bg2">
                <a:lumMod val="10000"/>
              </a:schemeClr>
            </a:solidFill>
          </a:endParaRPr>
        </a:p>
      </dgm:t>
    </dgm:pt>
    <dgm:pt modelId="{38B17A88-F276-417A-82F5-9596851E70E7}" type="parTrans" cxnId="{827DF4DD-0651-418B-BC88-38304ACAE517}">
      <dgm:prSet/>
      <dgm:spPr/>
      <dgm:t>
        <a:bodyPr/>
        <a:lstStyle/>
        <a:p>
          <a:pPr rtl="1"/>
          <a:endParaRPr lang="fa-IR">
            <a:solidFill>
              <a:schemeClr val="bg2">
                <a:lumMod val="10000"/>
              </a:schemeClr>
            </a:solidFill>
          </a:endParaRPr>
        </a:p>
      </dgm:t>
    </dgm:pt>
    <dgm:pt modelId="{412975FF-4E42-4357-B351-1B78A2F08FAB}" type="sibTrans" cxnId="{827DF4DD-0651-418B-BC88-38304ACAE517}">
      <dgm:prSet/>
      <dgm:spPr/>
      <dgm:t>
        <a:bodyPr/>
        <a:lstStyle/>
        <a:p>
          <a:pPr rtl="1"/>
          <a:endParaRPr lang="fa-IR">
            <a:solidFill>
              <a:schemeClr val="bg2">
                <a:lumMod val="10000"/>
              </a:schemeClr>
            </a:solidFill>
          </a:endParaRPr>
        </a:p>
      </dgm:t>
    </dgm:pt>
    <dgm:pt modelId="{3C6B96F6-76C2-4740-A03E-F8D2123E37C5}">
      <dgm:prSet phldrT="[Text]"/>
      <dgm:spPr/>
      <dgm:t>
        <a:bodyPr/>
        <a:lstStyle/>
        <a:p>
          <a:pPr rtl="1"/>
          <a:r>
            <a:rPr lang="fa-IR" dirty="0" smtClean="0">
              <a:solidFill>
                <a:schemeClr val="bg2">
                  <a:lumMod val="10000"/>
                </a:schemeClr>
              </a:solidFill>
            </a:rPr>
            <a:t>ثبت دائمیِ نتایج</a:t>
          </a:r>
          <a:endParaRPr lang="fa-IR" dirty="0">
            <a:solidFill>
              <a:schemeClr val="bg2">
                <a:lumMod val="10000"/>
              </a:schemeClr>
            </a:solidFill>
          </a:endParaRPr>
        </a:p>
      </dgm:t>
    </dgm:pt>
    <dgm:pt modelId="{2AED6B43-47CF-46D1-B134-BED89A9A6731}" type="parTrans" cxnId="{4AA8F852-CF90-4E1C-A740-7AD1CDF7D695}">
      <dgm:prSet/>
      <dgm:spPr/>
      <dgm:t>
        <a:bodyPr/>
        <a:lstStyle/>
        <a:p>
          <a:pPr rtl="1"/>
          <a:endParaRPr lang="fa-IR">
            <a:solidFill>
              <a:schemeClr val="bg2">
                <a:lumMod val="10000"/>
              </a:schemeClr>
            </a:solidFill>
          </a:endParaRPr>
        </a:p>
      </dgm:t>
    </dgm:pt>
    <dgm:pt modelId="{B4E471D8-B030-4A3E-B2B0-9BDDEE9158F9}" type="sibTrans" cxnId="{4AA8F852-CF90-4E1C-A740-7AD1CDF7D695}">
      <dgm:prSet/>
      <dgm:spPr/>
      <dgm:t>
        <a:bodyPr/>
        <a:lstStyle/>
        <a:p>
          <a:pPr rtl="1"/>
          <a:endParaRPr lang="fa-IR">
            <a:solidFill>
              <a:schemeClr val="bg2">
                <a:lumMod val="10000"/>
              </a:schemeClr>
            </a:solidFill>
          </a:endParaRPr>
        </a:p>
      </dgm:t>
    </dgm:pt>
    <dgm:pt modelId="{737ADCA8-DABD-4D0F-8681-A2BEAD3B2C2B}">
      <dgm:prSet phldrT="[Text]"/>
      <dgm:spPr/>
      <dgm:t>
        <a:bodyPr/>
        <a:lstStyle/>
        <a:p>
          <a:pPr rtl="1"/>
          <a:r>
            <a:rPr lang="fa-IR" dirty="0" smtClean="0">
              <a:solidFill>
                <a:schemeClr val="bg2">
                  <a:lumMod val="10000"/>
                </a:schemeClr>
              </a:solidFill>
            </a:rPr>
            <a:t>مستقل از جنس قطعه</a:t>
          </a:r>
          <a:endParaRPr lang="fa-IR" dirty="0">
            <a:solidFill>
              <a:schemeClr val="bg2">
                <a:lumMod val="10000"/>
              </a:schemeClr>
            </a:solidFill>
          </a:endParaRPr>
        </a:p>
      </dgm:t>
    </dgm:pt>
    <dgm:pt modelId="{E9C47C55-4583-4BFD-8B6D-2F6497DD9128}" type="parTrans" cxnId="{C13939FF-7885-4FB2-9156-EA54370E0506}">
      <dgm:prSet/>
      <dgm:spPr/>
      <dgm:t>
        <a:bodyPr/>
        <a:lstStyle/>
        <a:p>
          <a:pPr rtl="1"/>
          <a:endParaRPr lang="fa-IR">
            <a:solidFill>
              <a:schemeClr val="bg2">
                <a:lumMod val="10000"/>
              </a:schemeClr>
            </a:solidFill>
          </a:endParaRPr>
        </a:p>
      </dgm:t>
    </dgm:pt>
    <dgm:pt modelId="{F6375723-216F-4BC6-8DCE-24840E7B5A76}" type="sibTrans" cxnId="{C13939FF-7885-4FB2-9156-EA54370E0506}">
      <dgm:prSet/>
      <dgm:spPr/>
      <dgm:t>
        <a:bodyPr/>
        <a:lstStyle/>
        <a:p>
          <a:pPr rtl="1"/>
          <a:endParaRPr lang="fa-IR">
            <a:solidFill>
              <a:schemeClr val="bg2">
                <a:lumMod val="10000"/>
              </a:schemeClr>
            </a:solidFill>
          </a:endParaRPr>
        </a:p>
      </dgm:t>
    </dgm:pt>
    <dgm:pt modelId="{03082A8C-E9CB-4476-ABB0-85619161A856}">
      <dgm:prSet phldrT="[Text]"/>
      <dgm:spPr/>
      <dgm:t>
        <a:bodyPr/>
        <a:lstStyle/>
        <a:p>
          <a:pPr rtl="1"/>
          <a:r>
            <a:rPr lang="fa-IR" dirty="0" smtClean="0">
              <a:solidFill>
                <a:schemeClr val="bg2">
                  <a:lumMod val="10000"/>
                </a:schemeClr>
              </a:solidFill>
            </a:rPr>
            <a:t>تشخیص عیب‏های سطحی و عمقی</a:t>
          </a:r>
          <a:endParaRPr lang="fa-IR" dirty="0">
            <a:solidFill>
              <a:schemeClr val="bg2">
                <a:lumMod val="10000"/>
              </a:schemeClr>
            </a:solidFill>
          </a:endParaRPr>
        </a:p>
      </dgm:t>
    </dgm:pt>
    <dgm:pt modelId="{204C5CDD-DBA9-4806-A140-53DA9759D771}" type="parTrans" cxnId="{EF65162E-14FD-41CB-837E-CE7DE3B1983C}">
      <dgm:prSet/>
      <dgm:spPr/>
      <dgm:t>
        <a:bodyPr/>
        <a:lstStyle/>
        <a:p>
          <a:pPr rtl="1"/>
          <a:endParaRPr lang="fa-IR">
            <a:solidFill>
              <a:schemeClr val="bg2">
                <a:lumMod val="10000"/>
              </a:schemeClr>
            </a:solidFill>
          </a:endParaRPr>
        </a:p>
      </dgm:t>
    </dgm:pt>
    <dgm:pt modelId="{75A416B8-CAC6-4BA5-AC24-F84C1CD16F1F}" type="sibTrans" cxnId="{EF65162E-14FD-41CB-837E-CE7DE3B1983C}">
      <dgm:prSet/>
      <dgm:spPr/>
      <dgm:t>
        <a:bodyPr/>
        <a:lstStyle/>
        <a:p>
          <a:pPr rtl="1"/>
          <a:endParaRPr lang="fa-IR">
            <a:solidFill>
              <a:schemeClr val="bg2">
                <a:lumMod val="10000"/>
              </a:schemeClr>
            </a:solidFill>
          </a:endParaRPr>
        </a:p>
      </dgm:t>
    </dgm:pt>
    <dgm:pt modelId="{8A87C4E9-4CB3-4610-AEB7-3D9415A96999}">
      <dgm:prSet phldrT="[Text]"/>
      <dgm:spPr/>
      <dgm:t>
        <a:bodyPr/>
        <a:lstStyle/>
        <a:p>
          <a:pPr rtl="1"/>
          <a:r>
            <a:rPr lang="fa-IR" sz="2600" dirty="0" smtClean="0">
              <a:solidFill>
                <a:schemeClr val="bg2">
                  <a:lumMod val="10000"/>
                </a:schemeClr>
              </a:solidFill>
            </a:rPr>
            <a:t>ناتوانی در تشخیص عمق عیب</a:t>
          </a:r>
          <a:endParaRPr lang="fa-IR" sz="2600" dirty="0">
            <a:solidFill>
              <a:schemeClr val="bg2">
                <a:lumMod val="10000"/>
              </a:schemeClr>
            </a:solidFill>
          </a:endParaRPr>
        </a:p>
      </dgm:t>
    </dgm:pt>
    <dgm:pt modelId="{6659F82C-AEBE-4181-8944-3586DA0A5A77}" type="parTrans" cxnId="{F858AA02-294D-4E97-BABB-0C8FEDD7BBC1}">
      <dgm:prSet/>
      <dgm:spPr/>
      <dgm:t>
        <a:bodyPr/>
        <a:lstStyle/>
        <a:p>
          <a:pPr rtl="1"/>
          <a:endParaRPr lang="fa-IR">
            <a:solidFill>
              <a:schemeClr val="bg2">
                <a:lumMod val="10000"/>
              </a:schemeClr>
            </a:solidFill>
          </a:endParaRPr>
        </a:p>
      </dgm:t>
    </dgm:pt>
    <dgm:pt modelId="{CC7354B4-F96A-4A4A-9A89-6B86C6BE3A6F}" type="sibTrans" cxnId="{F858AA02-294D-4E97-BABB-0C8FEDD7BBC1}">
      <dgm:prSet/>
      <dgm:spPr/>
      <dgm:t>
        <a:bodyPr/>
        <a:lstStyle/>
        <a:p>
          <a:pPr rtl="1"/>
          <a:endParaRPr lang="fa-IR">
            <a:solidFill>
              <a:schemeClr val="bg2">
                <a:lumMod val="10000"/>
              </a:schemeClr>
            </a:solidFill>
          </a:endParaRPr>
        </a:p>
      </dgm:t>
    </dgm:pt>
    <dgm:pt modelId="{7B2EA875-6D18-4B62-B0A8-CE6D3DECD3BA}">
      <dgm:prSet phldrT="[Text]"/>
      <dgm:spPr/>
      <dgm:t>
        <a:bodyPr/>
        <a:lstStyle/>
        <a:p>
          <a:pPr rtl="1"/>
          <a:r>
            <a:rPr lang="fa-IR" sz="2600" dirty="0" smtClean="0">
              <a:solidFill>
                <a:schemeClr val="bg2">
                  <a:lumMod val="10000"/>
                </a:schemeClr>
              </a:solidFill>
            </a:rPr>
            <a:t>مواد مصرفیِ زیاد</a:t>
          </a:r>
          <a:endParaRPr lang="fa-IR" sz="2600" dirty="0">
            <a:solidFill>
              <a:schemeClr val="bg2">
                <a:lumMod val="10000"/>
              </a:schemeClr>
            </a:solidFill>
          </a:endParaRPr>
        </a:p>
      </dgm:t>
    </dgm:pt>
    <dgm:pt modelId="{999E9699-64C8-4FC3-A5C1-C12478E3EFA9}" type="parTrans" cxnId="{7CB200D2-1BEE-40BA-87AA-9C7126F03BD3}">
      <dgm:prSet/>
      <dgm:spPr/>
      <dgm:t>
        <a:bodyPr/>
        <a:lstStyle/>
        <a:p>
          <a:pPr rtl="1"/>
          <a:endParaRPr lang="fa-IR">
            <a:solidFill>
              <a:schemeClr val="bg2">
                <a:lumMod val="10000"/>
              </a:schemeClr>
            </a:solidFill>
          </a:endParaRPr>
        </a:p>
      </dgm:t>
    </dgm:pt>
    <dgm:pt modelId="{960B4BE6-66F7-4745-A6D7-704CC306AD00}" type="sibTrans" cxnId="{7CB200D2-1BEE-40BA-87AA-9C7126F03BD3}">
      <dgm:prSet/>
      <dgm:spPr/>
      <dgm:t>
        <a:bodyPr/>
        <a:lstStyle/>
        <a:p>
          <a:pPr rtl="1"/>
          <a:endParaRPr lang="fa-IR">
            <a:solidFill>
              <a:schemeClr val="bg2">
                <a:lumMod val="10000"/>
              </a:schemeClr>
            </a:solidFill>
          </a:endParaRPr>
        </a:p>
      </dgm:t>
    </dgm:pt>
    <dgm:pt modelId="{BF92CADE-6C8C-444A-AAEE-5CE9E542B4F3}">
      <dgm:prSet phldrT="[Text]" custT="1"/>
      <dgm:spPr/>
      <dgm:t>
        <a:bodyPr/>
        <a:lstStyle/>
        <a:p>
          <a:pPr rtl="1"/>
          <a:r>
            <a:rPr lang="fa-IR" sz="2800" dirty="0" smtClean="0">
              <a:solidFill>
                <a:schemeClr val="bg2">
                  <a:lumMod val="10000"/>
                </a:schemeClr>
              </a:solidFill>
            </a:rPr>
            <a:t>مخاطرات کار با پرتو</a:t>
          </a:r>
          <a:endParaRPr lang="fa-IR" sz="2800" dirty="0">
            <a:solidFill>
              <a:schemeClr val="bg2">
                <a:lumMod val="10000"/>
              </a:schemeClr>
            </a:solidFill>
          </a:endParaRPr>
        </a:p>
      </dgm:t>
    </dgm:pt>
    <dgm:pt modelId="{99EA98D4-ADD8-4851-A50F-B776B23FCF1D}" type="parTrans" cxnId="{63246EC9-1F78-4E6B-A281-CE4466A32CE3}">
      <dgm:prSet/>
      <dgm:spPr/>
      <dgm:t>
        <a:bodyPr/>
        <a:lstStyle/>
        <a:p>
          <a:pPr rtl="1"/>
          <a:endParaRPr lang="fa-IR">
            <a:solidFill>
              <a:schemeClr val="bg2">
                <a:lumMod val="10000"/>
              </a:schemeClr>
            </a:solidFill>
          </a:endParaRPr>
        </a:p>
      </dgm:t>
    </dgm:pt>
    <dgm:pt modelId="{CC756F4D-7BE3-4409-AE32-8199345B98F0}" type="sibTrans" cxnId="{63246EC9-1F78-4E6B-A281-CE4466A32CE3}">
      <dgm:prSet/>
      <dgm:spPr/>
      <dgm:t>
        <a:bodyPr/>
        <a:lstStyle/>
        <a:p>
          <a:pPr rtl="1"/>
          <a:endParaRPr lang="fa-IR">
            <a:solidFill>
              <a:schemeClr val="bg2">
                <a:lumMod val="10000"/>
              </a:schemeClr>
            </a:solidFill>
          </a:endParaRPr>
        </a:p>
      </dgm:t>
    </dgm:pt>
    <dgm:pt modelId="{08BB99B8-45AF-42B8-A41F-CB9B165CFCA9}">
      <dgm:prSet phldrT="[Text]"/>
      <dgm:spPr/>
      <dgm:t>
        <a:bodyPr/>
        <a:lstStyle/>
        <a:p>
          <a:pPr rtl="1"/>
          <a:endParaRPr lang="fa-IR" dirty="0">
            <a:solidFill>
              <a:schemeClr val="bg2">
                <a:lumMod val="10000"/>
              </a:schemeClr>
            </a:solidFill>
          </a:endParaRPr>
        </a:p>
      </dgm:t>
    </dgm:pt>
    <dgm:pt modelId="{F398AF80-5ECC-4AFC-94C3-92305BE21274}" type="parTrans" cxnId="{DC959BC5-983F-43D6-AED4-A39093E38C9C}">
      <dgm:prSet/>
      <dgm:spPr/>
      <dgm:t>
        <a:bodyPr/>
        <a:lstStyle/>
        <a:p>
          <a:pPr rtl="1"/>
          <a:endParaRPr lang="fa-IR">
            <a:solidFill>
              <a:schemeClr val="bg2">
                <a:lumMod val="10000"/>
              </a:schemeClr>
            </a:solidFill>
          </a:endParaRPr>
        </a:p>
      </dgm:t>
    </dgm:pt>
    <dgm:pt modelId="{5094E5B5-D438-416E-B348-352606123C80}" type="sibTrans" cxnId="{DC959BC5-983F-43D6-AED4-A39093E38C9C}">
      <dgm:prSet/>
      <dgm:spPr/>
      <dgm:t>
        <a:bodyPr/>
        <a:lstStyle/>
        <a:p>
          <a:pPr rtl="1"/>
          <a:endParaRPr lang="fa-IR">
            <a:solidFill>
              <a:schemeClr val="bg2">
                <a:lumMod val="10000"/>
              </a:schemeClr>
            </a:solidFill>
          </a:endParaRPr>
        </a:p>
      </dgm:t>
    </dgm:pt>
    <dgm:pt modelId="{28094CD3-BEAB-439C-AAD0-4EB81990FE8A}" type="pres">
      <dgm:prSet presAssocID="{6067721D-F721-46DA-8973-2761B3641D91}" presName="Name0" presStyleCnt="0">
        <dgm:presLayoutVars>
          <dgm:dir val="rev"/>
          <dgm:animLvl val="lvl"/>
          <dgm:resizeHandles val="exact"/>
        </dgm:presLayoutVars>
      </dgm:prSet>
      <dgm:spPr/>
      <dgm:t>
        <a:bodyPr/>
        <a:lstStyle/>
        <a:p>
          <a:pPr rtl="1"/>
          <a:endParaRPr lang="fa-IR"/>
        </a:p>
      </dgm:t>
    </dgm:pt>
    <dgm:pt modelId="{4A57532D-4AD8-4951-9FE0-4D448EB7C838}" type="pres">
      <dgm:prSet presAssocID="{BF49D405-286B-414B-A8B4-E1D9CF1FB46F}" presName="composite" presStyleCnt="0"/>
      <dgm:spPr/>
      <dgm:t>
        <a:bodyPr/>
        <a:lstStyle/>
        <a:p>
          <a:pPr rtl="1"/>
          <a:endParaRPr lang="fa-IR"/>
        </a:p>
      </dgm:t>
    </dgm:pt>
    <dgm:pt modelId="{23555700-EDDE-49AE-94F2-92DE98ECDC47}" type="pres">
      <dgm:prSet presAssocID="{BF49D405-286B-414B-A8B4-E1D9CF1FB46F}" presName="parTx" presStyleLbl="alignNode1" presStyleIdx="0" presStyleCnt="2">
        <dgm:presLayoutVars>
          <dgm:chMax val="0"/>
          <dgm:chPref val="0"/>
          <dgm:bulletEnabled val="1"/>
        </dgm:presLayoutVars>
      </dgm:prSet>
      <dgm:spPr/>
      <dgm:t>
        <a:bodyPr/>
        <a:lstStyle/>
        <a:p>
          <a:pPr rtl="1"/>
          <a:endParaRPr lang="fa-IR"/>
        </a:p>
      </dgm:t>
    </dgm:pt>
    <dgm:pt modelId="{22BA82B1-E7CD-4FF6-93C2-4B51D7575361}" type="pres">
      <dgm:prSet presAssocID="{BF49D405-286B-414B-A8B4-E1D9CF1FB46F}" presName="desTx" presStyleLbl="alignAccFollowNode1" presStyleIdx="0" presStyleCnt="2">
        <dgm:presLayoutVars>
          <dgm:bulletEnabled val="1"/>
        </dgm:presLayoutVars>
      </dgm:prSet>
      <dgm:spPr/>
      <dgm:t>
        <a:bodyPr/>
        <a:lstStyle/>
        <a:p>
          <a:pPr rtl="1"/>
          <a:endParaRPr lang="fa-IR"/>
        </a:p>
      </dgm:t>
    </dgm:pt>
    <dgm:pt modelId="{B2BC4B33-F35C-4CC4-A47A-8E3BBC1E2A26}" type="pres">
      <dgm:prSet presAssocID="{802D6FC2-EB26-451B-B5F7-461EE247D389}" presName="space" presStyleCnt="0"/>
      <dgm:spPr/>
      <dgm:t>
        <a:bodyPr/>
        <a:lstStyle/>
        <a:p>
          <a:pPr rtl="1"/>
          <a:endParaRPr lang="fa-IR"/>
        </a:p>
      </dgm:t>
    </dgm:pt>
    <dgm:pt modelId="{46B14064-8A5A-4E1F-8934-A5E50B868C49}" type="pres">
      <dgm:prSet presAssocID="{AD30DC0C-9286-434F-B915-8CDB276E5481}" presName="composite" presStyleCnt="0"/>
      <dgm:spPr/>
      <dgm:t>
        <a:bodyPr/>
        <a:lstStyle/>
        <a:p>
          <a:pPr rtl="1"/>
          <a:endParaRPr lang="fa-IR"/>
        </a:p>
      </dgm:t>
    </dgm:pt>
    <dgm:pt modelId="{78E93EF6-F33D-4EA5-8F3D-B713DFC7B2A1}" type="pres">
      <dgm:prSet presAssocID="{AD30DC0C-9286-434F-B915-8CDB276E5481}" presName="parTx" presStyleLbl="alignNode1" presStyleIdx="1" presStyleCnt="2">
        <dgm:presLayoutVars>
          <dgm:chMax val="0"/>
          <dgm:chPref val="0"/>
          <dgm:bulletEnabled val="1"/>
        </dgm:presLayoutVars>
      </dgm:prSet>
      <dgm:spPr/>
      <dgm:t>
        <a:bodyPr/>
        <a:lstStyle/>
        <a:p>
          <a:pPr rtl="1"/>
          <a:endParaRPr lang="fa-IR"/>
        </a:p>
      </dgm:t>
    </dgm:pt>
    <dgm:pt modelId="{E52F4E2B-7CC7-4847-83D3-CCB2084E2175}" type="pres">
      <dgm:prSet presAssocID="{AD30DC0C-9286-434F-B915-8CDB276E5481}" presName="desTx" presStyleLbl="alignAccFollowNode1" presStyleIdx="1" presStyleCnt="2">
        <dgm:presLayoutVars>
          <dgm:bulletEnabled val="1"/>
        </dgm:presLayoutVars>
      </dgm:prSet>
      <dgm:spPr/>
      <dgm:t>
        <a:bodyPr/>
        <a:lstStyle/>
        <a:p>
          <a:pPr rtl="1"/>
          <a:endParaRPr lang="fa-IR"/>
        </a:p>
      </dgm:t>
    </dgm:pt>
  </dgm:ptLst>
  <dgm:cxnLst>
    <dgm:cxn modelId="{7CCE37EC-4201-4217-8D12-48817D2CEE3D}" type="presOf" srcId="{08BB99B8-45AF-42B8-A41F-CB9B165CFCA9}" destId="{22BA82B1-E7CD-4FF6-93C2-4B51D7575361}" srcOrd="0" destOrd="3" presId="urn:microsoft.com/office/officeart/2005/8/layout/hList1"/>
    <dgm:cxn modelId="{5575EB7D-5421-4167-84AC-5EBFB3C41ECB}" type="presOf" srcId="{75419EC0-ACA7-42FA-9B7F-B297EC4311E3}" destId="{E52F4E2B-7CC7-4847-83D3-CCB2084E2175}" srcOrd="0" destOrd="0" presId="urn:microsoft.com/office/officeart/2005/8/layout/hList1"/>
    <dgm:cxn modelId="{B2DDF078-24D5-4CE1-9857-18594974477B}" type="presOf" srcId="{03082A8C-E9CB-4476-ABB0-85619161A856}" destId="{22BA82B1-E7CD-4FF6-93C2-4B51D7575361}" srcOrd="0" destOrd="2" presId="urn:microsoft.com/office/officeart/2005/8/layout/hList1"/>
    <dgm:cxn modelId="{0A3F38CB-AE5F-4F6A-BCAB-215BFE1E8DAB}" srcId="{6067721D-F721-46DA-8973-2761B3641D91}" destId="{BF49D405-286B-414B-A8B4-E1D9CF1FB46F}" srcOrd="0" destOrd="0" parTransId="{9E367A95-F72F-4865-B383-BB7806C5F9E7}" sibTransId="{802D6FC2-EB26-451B-B5F7-461EE247D389}"/>
    <dgm:cxn modelId="{1BF61A41-2174-47B9-B273-74125B093C39}" type="presOf" srcId="{3C6B96F6-76C2-4740-A03E-F8D2123E37C5}" destId="{22BA82B1-E7CD-4FF6-93C2-4B51D7575361}" srcOrd="0" destOrd="0" presId="urn:microsoft.com/office/officeart/2005/8/layout/hList1"/>
    <dgm:cxn modelId="{F858AA02-294D-4E97-BABB-0C8FEDD7BBC1}" srcId="{AD30DC0C-9286-434F-B915-8CDB276E5481}" destId="{8A87C4E9-4CB3-4610-AEB7-3D9415A96999}" srcOrd="1" destOrd="0" parTransId="{6659F82C-AEBE-4181-8944-3586DA0A5A77}" sibTransId="{CC7354B4-F96A-4A4A-9A89-6B86C6BE3A6F}"/>
    <dgm:cxn modelId="{4AA8F852-CF90-4E1C-A740-7AD1CDF7D695}" srcId="{BF49D405-286B-414B-A8B4-E1D9CF1FB46F}" destId="{3C6B96F6-76C2-4740-A03E-F8D2123E37C5}" srcOrd="0" destOrd="0" parTransId="{2AED6B43-47CF-46D1-B134-BED89A9A6731}" sibTransId="{B4E471D8-B030-4A3E-B2B0-9BDDEE9158F9}"/>
    <dgm:cxn modelId="{827DF4DD-0651-418B-BC88-38304ACAE517}" srcId="{AD30DC0C-9286-434F-B915-8CDB276E5481}" destId="{75419EC0-ACA7-42FA-9B7F-B297EC4311E3}" srcOrd="0" destOrd="0" parTransId="{38B17A88-F276-417A-82F5-9596851E70E7}" sibTransId="{412975FF-4E42-4357-B351-1B78A2F08FAB}"/>
    <dgm:cxn modelId="{DC959BC5-983F-43D6-AED4-A39093E38C9C}" srcId="{BF49D405-286B-414B-A8B4-E1D9CF1FB46F}" destId="{08BB99B8-45AF-42B8-A41F-CB9B165CFCA9}" srcOrd="3" destOrd="0" parTransId="{F398AF80-5ECC-4AFC-94C3-92305BE21274}" sibTransId="{5094E5B5-D438-416E-B348-352606123C80}"/>
    <dgm:cxn modelId="{02F5E6F1-4D00-43C2-92F3-074601EC342B}" type="presOf" srcId="{AD30DC0C-9286-434F-B915-8CDB276E5481}" destId="{78E93EF6-F33D-4EA5-8F3D-B713DFC7B2A1}" srcOrd="0" destOrd="0" presId="urn:microsoft.com/office/officeart/2005/8/layout/hList1"/>
    <dgm:cxn modelId="{7CB200D2-1BEE-40BA-87AA-9C7126F03BD3}" srcId="{AD30DC0C-9286-434F-B915-8CDB276E5481}" destId="{7B2EA875-6D18-4B62-B0A8-CE6D3DECD3BA}" srcOrd="2" destOrd="0" parTransId="{999E9699-64C8-4FC3-A5C1-C12478E3EFA9}" sibTransId="{960B4BE6-66F7-4745-A6D7-704CC306AD00}"/>
    <dgm:cxn modelId="{63246EC9-1F78-4E6B-A281-CE4466A32CE3}" srcId="{AD30DC0C-9286-434F-B915-8CDB276E5481}" destId="{BF92CADE-6C8C-444A-AAEE-5CE9E542B4F3}" srcOrd="3" destOrd="0" parTransId="{99EA98D4-ADD8-4851-A50F-B776B23FCF1D}" sibTransId="{CC756F4D-7BE3-4409-AE32-8199345B98F0}"/>
    <dgm:cxn modelId="{BB94327B-4C0E-4D1A-B123-978E4328FB86}" type="presOf" srcId="{7B2EA875-6D18-4B62-B0A8-CE6D3DECD3BA}" destId="{E52F4E2B-7CC7-4847-83D3-CCB2084E2175}" srcOrd="0" destOrd="2" presId="urn:microsoft.com/office/officeart/2005/8/layout/hList1"/>
    <dgm:cxn modelId="{14124AD7-780F-4B4F-AC09-F2F6354529B1}" type="presOf" srcId="{737ADCA8-DABD-4D0F-8681-A2BEAD3B2C2B}" destId="{22BA82B1-E7CD-4FF6-93C2-4B51D7575361}" srcOrd="0" destOrd="1" presId="urn:microsoft.com/office/officeart/2005/8/layout/hList1"/>
    <dgm:cxn modelId="{C5672667-E570-4854-A50E-30E414FE4C19}" type="presOf" srcId="{BF49D405-286B-414B-A8B4-E1D9CF1FB46F}" destId="{23555700-EDDE-49AE-94F2-92DE98ECDC47}" srcOrd="0" destOrd="0" presId="urn:microsoft.com/office/officeart/2005/8/layout/hList1"/>
    <dgm:cxn modelId="{F95393B0-278C-4358-A858-8EBBE755FA41}" type="presOf" srcId="{6067721D-F721-46DA-8973-2761B3641D91}" destId="{28094CD3-BEAB-439C-AAD0-4EB81990FE8A}" srcOrd="0" destOrd="0" presId="urn:microsoft.com/office/officeart/2005/8/layout/hList1"/>
    <dgm:cxn modelId="{6F9B1800-B9BE-41F2-89F4-556213255398}" type="presOf" srcId="{8A87C4E9-4CB3-4610-AEB7-3D9415A96999}" destId="{E52F4E2B-7CC7-4847-83D3-CCB2084E2175}" srcOrd="0" destOrd="1" presId="urn:microsoft.com/office/officeart/2005/8/layout/hList1"/>
    <dgm:cxn modelId="{C13939FF-7885-4FB2-9156-EA54370E0506}" srcId="{BF49D405-286B-414B-A8B4-E1D9CF1FB46F}" destId="{737ADCA8-DABD-4D0F-8681-A2BEAD3B2C2B}" srcOrd="1" destOrd="0" parTransId="{E9C47C55-4583-4BFD-8B6D-2F6497DD9128}" sibTransId="{F6375723-216F-4BC6-8DCE-24840E7B5A76}"/>
    <dgm:cxn modelId="{03170ECF-8A87-4047-BDA3-B3D5E2582D0F}" srcId="{6067721D-F721-46DA-8973-2761B3641D91}" destId="{AD30DC0C-9286-434F-B915-8CDB276E5481}" srcOrd="1" destOrd="0" parTransId="{56583FDC-BE0C-460B-B310-AF798B983583}" sibTransId="{EA353DD2-86B0-441B-9043-E06EFD89A458}"/>
    <dgm:cxn modelId="{D76E742F-D4B7-4FC5-9874-086F907850CB}" type="presOf" srcId="{BF92CADE-6C8C-444A-AAEE-5CE9E542B4F3}" destId="{E52F4E2B-7CC7-4847-83D3-CCB2084E2175}" srcOrd="0" destOrd="3" presId="urn:microsoft.com/office/officeart/2005/8/layout/hList1"/>
    <dgm:cxn modelId="{EF65162E-14FD-41CB-837E-CE7DE3B1983C}" srcId="{BF49D405-286B-414B-A8B4-E1D9CF1FB46F}" destId="{03082A8C-E9CB-4476-ABB0-85619161A856}" srcOrd="2" destOrd="0" parTransId="{204C5CDD-DBA9-4806-A140-53DA9759D771}" sibTransId="{75A416B8-CAC6-4BA5-AC24-F84C1CD16F1F}"/>
    <dgm:cxn modelId="{904E00CE-E62E-42DC-99A8-8FFC372F863D}" type="presParOf" srcId="{28094CD3-BEAB-439C-AAD0-4EB81990FE8A}" destId="{4A57532D-4AD8-4951-9FE0-4D448EB7C838}" srcOrd="0" destOrd="0" presId="urn:microsoft.com/office/officeart/2005/8/layout/hList1"/>
    <dgm:cxn modelId="{11B78CDD-4128-4155-82B4-55CCA81996C6}" type="presParOf" srcId="{4A57532D-4AD8-4951-9FE0-4D448EB7C838}" destId="{23555700-EDDE-49AE-94F2-92DE98ECDC47}" srcOrd="0" destOrd="0" presId="urn:microsoft.com/office/officeart/2005/8/layout/hList1"/>
    <dgm:cxn modelId="{398ACDA1-9C92-4BCB-AA2B-CEB9E136FB84}" type="presParOf" srcId="{4A57532D-4AD8-4951-9FE0-4D448EB7C838}" destId="{22BA82B1-E7CD-4FF6-93C2-4B51D7575361}" srcOrd="1" destOrd="0" presId="urn:microsoft.com/office/officeart/2005/8/layout/hList1"/>
    <dgm:cxn modelId="{52986A7F-4A72-43C0-846E-0E43C5885BB5}" type="presParOf" srcId="{28094CD3-BEAB-439C-AAD0-4EB81990FE8A}" destId="{B2BC4B33-F35C-4CC4-A47A-8E3BBC1E2A26}" srcOrd="1" destOrd="0" presId="urn:microsoft.com/office/officeart/2005/8/layout/hList1"/>
    <dgm:cxn modelId="{B23EBE3D-28F7-4791-A20F-331C704322B2}" type="presParOf" srcId="{28094CD3-BEAB-439C-AAD0-4EB81990FE8A}" destId="{46B14064-8A5A-4E1F-8934-A5E50B868C49}" srcOrd="2" destOrd="0" presId="urn:microsoft.com/office/officeart/2005/8/layout/hList1"/>
    <dgm:cxn modelId="{017A6463-42E5-4ED2-9C80-DC3DAF8C3709}" type="presParOf" srcId="{46B14064-8A5A-4E1F-8934-A5E50B868C49}" destId="{78E93EF6-F33D-4EA5-8F3D-B713DFC7B2A1}" srcOrd="0" destOrd="0" presId="urn:microsoft.com/office/officeart/2005/8/layout/hList1"/>
    <dgm:cxn modelId="{BC1AC36E-60ED-4BA2-9688-3E96033A7025}" type="presParOf" srcId="{46B14064-8A5A-4E1F-8934-A5E50B868C49}" destId="{E52F4E2B-7CC7-4847-83D3-CCB2084E21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69E5B0E-3303-4F76-A7CD-5DB64002EB84}" type="doc">
      <dgm:prSet loTypeId="urn:microsoft.com/office/officeart/2005/8/layout/arrow2" loCatId="process" qsTypeId="urn:microsoft.com/office/officeart/2005/8/quickstyle/simple5" qsCatId="simple" csTypeId="urn:microsoft.com/office/officeart/2005/8/colors/accent1_5" csCatId="accent1" phldr="1"/>
      <dgm:spPr/>
      <dgm:t>
        <a:bodyPr/>
        <a:lstStyle/>
        <a:p>
          <a:pPr rtl="1"/>
          <a:endParaRPr lang="fa-IR"/>
        </a:p>
      </dgm:t>
    </dgm:pt>
    <dgm:pt modelId="{92A239D9-EB50-4258-9BE7-32CADDC2A2BD}">
      <dgm:prSet phldrT="[Text]" custT="1"/>
      <dgm:spPr/>
      <dgm:t>
        <a:bodyPr/>
        <a:lstStyle/>
        <a:p>
          <a:pPr algn="ctr" rtl="1"/>
          <a:r>
            <a:rPr lang="fa-IR" sz="2400" dirty="0" smtClean="0">
              <a:solidFill>
                <a:srgbClr val="FFFFFF"/>
              </a:solidFill>
            </a:rPr>
            <a:t>برای انجام آزمون‏های غیرمخرب روش‏های مختلفی هست</a:t>
          </a:r>
          <a:endParaRPr lang="fa-IR" sz="2400" dirty="0">
            <a:solidFill>
              <a:srgbClr val="FFFFFF"/>
            </a:solidFill>
          </a:endParaRPr>
        </a:p>
      </dgm:t>
    </dgm:pt>
    <dgm:pt modelId="{A9148D25-9A77-42B7-AEBB-71AC405EF3C8}" type="parTrans" cxnId="{A650D5F8-5848-464F-B04B-3579CC1B3450}">
      <dgm:prSet/>
      <dgm:spPr/>
      <dgm:t>
        <a:bodyPr/>
        <a:lstStyle/>
        <a:p>
          <a:pPr rtl="1"/>
          <a:endParaRPr lang="fa-IR"/>
        </a:p>
      </dgm:t>
    </dgm:pt>
    <dgm:pt modelId="{53AFF609-A014-4D0B-B7DB-0C8A48DA23FA}" type="sibTrans" cxnId="{A650D5F8-5848-464F-B04B-3579CC1B3450}">
      <dgm:prSet/>
      <dgm:spPr/>
      <dgm:t>
        <a:bodyPr/>
        <a:lstStyle/>
        <a:p>
          <a:pPr rtl="1"/>
          <a:endParaRPr lang="fa-IR"/>
        </a:p>
      </dgm:t>
    </dgm:pt>
    <dgm:pt modelId="{94D2DB1A-0607-4720-A2D7-347EC5DF4D73}">
      <dgm:prSet phldrT="[Text]" custT="1"/>
      <dgm:spPr/>
      <dgm:t>
        <a:bodyPr/>
        <a:lstStyle/>
        <a:p>
          <a:pPr algn="ctr" rtl="1"/>
          <a:r>
            <a:rPr lang="fa-IR" sz="2400" dirty="0" smtClean="0">
              <a:solidFill>
                <a:srgbClr val="FFFFFF"/>
              </a:solidFill>
            </a:rPr>
            <a:t>تنها </a:t>
          </a:r>
          <a:r>
            <a:rPr lang="en-US" sz="2000" dirty="0" smtClean="0">
              <a:solidFill>
                <a:srgbClr val="FFFFFF"/>
              </a:solidFill>
            </a:rPr>
            <a:t>UT</a:t>
          </a:r>
          <a:r>
            <a:rPr lang="fa-IR" sz="2000" dirty="0" smtClean="0">
              <a:solidFill>
                <a:srgbClr val="FFFFFF"/>
              </a:solidFill>
            </a:rPr>
            <a:t> </a:t>
          </a:r>
          <a:r>
            <a:rPr lang="fa-IR" sz="2400" dirty="0" smtClean="0">
              <a:solidFill>
                <a:srgbClr val="FFFFFF"/>
              </a:solidFill>
            </a:rPr>
            <a:t>و </a:t>
          </a:r>
          <a:r>
            <a:rPr lang="en-US" sz="2000" dirty="0" smtClean="0">
              <a:solidFill>
                <a:srgbClr val="FFFFFF"/>
              </a:solidFill>
            </a:rPr>
            <a:t>RT</a:t>
          </a:r>
          <a:r>
            <a:rPr lang="fa-IR" sz="2000" dirty="0" smtClean="0">
              <a:solidFill>
                <a:srgbClr val="FFFFFF"/>
              </a:solidFill>
            </a:rPr>
            <a:t> </a:t>
          </a:r>
          <a:r>
            <a:rPr lang="fa-IR" sz="2400" dirty="0" smtClean="0">
              <a:solidFill>
                <a:srgbClr val="FFFFFF"/>
              </a:solidFill>
            </a:rPr>
            <a:t>برای یافتن عیب‏های عمقی مناسب‏اند</a:t>
          </a:r>
          <a:endParaRPr lang="fa-IR" sz="2400" dirty="0">
            <a:solidFill>
              <a:srgbClr val="FFFFFF"/>
            </a:solidFill>
          </a:endParaRPr>
        </a:p>
      </dgm:t>
    </dgm:pt>
    <dgm:pt modelId="{1A1C93E4-B35D-4600-8143-8E0758D22971}" type="parTrans" cxnId="{5A1BADED-B661-4C6C-A44F-F319BAC3C4FB}">
      <dgm:prSet/>
      <dgm:spPr/>
      <dgm:t>
        <a:bodyPr/>
        <a:lstStyle/>
        <a:p>
          <a:pPr rtl="1"/>
          <a:endParaRPr lang="fa-IR"/>
        </a:p>
      </dgm:t>
    </dgm:pt>
    <dgm:pt modelId="{27610EEA-E861-4D2A-8A00-983B5FB9E92F}" type="sibTrans" cxnId="{5A1BADED-B661-4C6C-A44F-F319BAC3C4FB}">
      <dgm:prSet/>
      <dgm:spPr/>
      <dgm:t>
        <a:bodyPr/>
        <a:lstStyle/>
        <a:p>
          <a:pPr rtl="1"/>
          <a:endParaRPr lang="fa-IR"/>
        </a:p>
      </dgm:t>
    </dgm:pt>
    <dgm:pt modelId="{1023489F-4C95-42BE-B8B9-520087A66D93}">
      <dgm:prSet phldrT="[Text]" custT="1"/>
      <dgm:spPr/>
      <dgm:t>
        <a:bodyPr/>
        <a:lstStyle/>
        <a:p>
          <a:pPr algn="ctr" rtl="1"/>
          <a:r>
            <a:rPr lang="fa-IR" sz="2400" dirty="0" smtClean="0">
              <a:solidFill>
                <a:srgbClr val="FFFFFF"/>
              </a:solidFill>
            </a:rPr>
            <a:t>مزایای </a:t>
          </a:r>
          <a:r>
            <a:rPr lang="en-US" sz="2000" dirty="0" smtClean="0">
              <a:solidFill>
                <a:srgbClr val="FFFFFF"/>
              </a:solidFill>
            </a:rPr>
            <a:t>RT</a:t>
          </a:r>
          <a:r>
            <a:rPr lang="fa-IR" sz="2000" dirty="0" smtClean="0">
              <a:solidFill>
                <a:srgbClr val="FFFFFF"/>
              </a:solidFill>
            </a:rPr>
            <a:t> </a:t>
          </a:r>
          <a:r>
            <a:rPr lang="fa-IR" sz="2400" dirty="0" smtClean="0">
              <a:solidFill>
                <a:srgbClr val="FFFFFF"/>
              </a:solidFill>
            </a:rPr>
            <a:t>نسبت به </a:t>
          </a:r>
          <a:r>
            <a:rPr lang="en-US" sz="2000" dirty="0" smtClean="0">
              <a:solidFill>
                <a:srgbClr val="FFFFFF"/>
              </a:solidFill>
            </a:rPr>
            <a:t>UT</a:t>
          </a:r>
          <a:endParaRPr lang="fa-IR" sz="2400" dirty="0">
            <a:solidFill>
              <a:srgbClr val="FFFFFF"/>
            </a:solidFill>
          </a:endParaRPr>
        </a:p>
      </dgm:t>
    </dgm:pt>
    <dgm:pt modelId="{3AE20268-CB86-467A-AC57-2086C5B48555}" type="parTrans" cxnId="{53AAD1E4-7B8D-49C4-99E8-C3D70A9AA080}">
      <dgm:prSet/>
      <dgm:spPr/>
      <dgm:t>
        <a:bodyPr/>
        <a:lstStyle/>
        <a:p>
          <a:pPr rtl="1"/>
          <a:endParaRPr lang="fa-IR"/>
        </a:p>
      </dgm:t>
    </dgm:pt>
    <dgm:pt modelId="{F32AB199-3E1D-47F3-942F-CC8CA35D2601}" type="sibTrans" cxnId="{53AAD1E4-7B8D-49C4-99E8-C3D70A9AA080}">
      <dgm:prSet/>
      <dgm:spPr/>
      <dgm:t>
        <a:bodyPr/>
        <a:lstStyle/>
        <a:p>
          <a:pPr rtl="1"/>
          <a:endParaRPr lang="fa-IR"/>
        </a:p>
      </dgm:t>
    </dgm:pt>
    <dgm:pt modelId="{C8781EA6-3FE8-4F60-AED3-749AA289BC79}">
      <dgm:prSet phldrT="[Text]" custT="1"/>
      <dgm:spPr/>
      <dgm:t>
        <a:bodyPr/>
        <a:lstStyle/>
        <a:p>
          <a:pPr algn="r" rtl="1"/>
          <a:r>
            <a:rPr lang="fa-IR" sz="2200" dirty="0" smtClean="0">
              <a:solidFill>
                <a:srgbClr val="FFFF99"/>
              </a:solidFill>
            </a:rPr>
            <a:t>ثبت نتایج به‏صورت تصاویر دائمی</a:t>
          </a:r>
          <a:endParaRPr lang="fa-IR" sz="2200" dirty="0">
            <a:solidFill>
              <a:srgbClr val="FFFF99"/>
            </a:solidFill>
          </a:endParaRPr>
        </a:p>
      </dgm:t>
    </dgm:pt>
    <dgm:pt modelId="{267FB5DB-AC90-422B-8492-02D941CFFFE7}" type="sibTrans" cxnId="{AE3BD691-4417-4725-8727-236CA023C18E}">
      <dgm:prSet/>
      <dgm:spPr/>
      <dgm:t>
        <a:bodyPr/>
        <a:lstStyle/>
        <a:p>
          <a:pPr rtl="1"/>
          <a:endParaRPr lang="fa-IR"/>
        </a:p>
      </dgm:t>
    </dgm:pt>
    <dgm:pt modelId="{70DDE842-0B1E-4AA0-B1B0-CA17E766A8E6}" type="parTrans" cxnId="{AE3BD691-4417-4725-8727-236CA023C18E}">
      <dgm:prSet/>
      <dgm:spPr/>
      <dgm:t>
        <a:bodyPr/>
        <a:lstStyle/>
        <a:p>
          <a:pPr rtl="1"/>
          <a:endParaRPr lang="fa-IR"/>
        </a:p>
      </dgm:t>
    </dgm:pt>
    <dgm:pt modelId="{C33DBEE2-93E7-4CDC-B096-962290A2CEDF}">
      <dgm:prSet phldrT="[Text]" custT="1"/>
      <dgm:spPr/>
      <dgm:t>
        <a:bodyPr/>
        <a:lstStyle/>
        <a:p>
          <a:pPr algn="r" rtl="1"/>
          <a:r>
            <a:rPr lang="fa-IR" sz="2200" dirty="0" smtClean="0">
              <a:solidFill>
                <a:srgbClr val="FFFF99"/>
              </a:solidFill>
            </a:rPr>
            <a:t>عدم‏نیاز به تماس مستقیم با سطح</a:t>
          </a:r>
          <a:endParaRPr lang="fa-IR" sz="2200" dirty="0">
            <a:solidFill>
              <a:srgbClr val="FFFF99"/>
            </a:solidFill>
          </a:endParaRPr>
        </a:p>
      </dgm:t>
    </dgm:pt>
    <dgm:pt modelId="{F606B830-1365-495E-886C-EEFAC44F0A7C}" type="parTrans" cxnId="{A28C8710-DDED-4D1B-ABC5-3B11B92AF08D}">
      <dgm:prSet/>
      <dgm:spPr/>
      <dgm:t>
        <a:bodyPr/>
        <a:lstStyle/>
        <a:p>
          <a:pPr rtl="1"/>
          <a:endParaRPr lang="fa-IR"/>
        </a:p>
      </dgm:t>
    </dgm:pt>
    <dgm:pt modelId="{9F0B1B49-1146-416E-8465-AD650B499501}" type="sibTrans" cxnId="{A28C8710-DDED-4D1B-ABC5-3B11B92AF08D}">
      <dgm:prSet/>
      <dgm:spPr/>
      <dgm:t>
        <a:bodyPr/>
        <a:lstStyle/>
        <a:p>
          <a:pPr rtl="1"/>
          <a:endParaRPr lang="fa-IR"/>
        </a:p>
      </dgm:t>
    </dgm:pt>
    <dgm:pt modelId="{7D8C7167-C618-45EF-9829-F93CD056C921}" type="pres">
      <dgm:prSet presAssocID="{C69E5B0E-3303-4F76-A7CD-5DB64002EB84}" presName="arrowDiagram" presStyleCnt="0">
        <dgm:presLayoutVars>
          <dgm:chMax val="5"/>
          <dgm:dir/>
          <dgm:resizeHandles val="exact"/>
        </dgm:presLayoutVars>
      </dgm:prSet>
      <dgm:spPr/>
      <dgm:t>
        <a:bodyPr/>
        <a:lstStyle/>
        <a:p>
          <a:pPr rtl="1"/>
          <a:endParaRPr lang="fa-IR"/>
        </a:p>
      </dgm:t>
    </dgm:pt>
    <dgm:pt modelId="{C7D9C133-3FC5-4DDB-80C3-E9C087885B80}" type="pres">
      <dgm:prSet presAssocID="{C69E5B0E-3303-4F76-A7CD-5DB64002EB84}" presName="arrow" presStyleLbl="bgShp" presStyleIdx="0" presStyleCnt="1"/>
      <dgm:spPr/>
    </dgm:pt>
    <dgm:pt modelId="{744A0CAB-58E5-4895-86A1-C744C7556968}" type="pres">
      <dgm:prSet presAssocID="{C69E5B0E-3303-4F76-A7CD-5DB64002EB84}" presName="arrowDiagram3" presStyleCnt="0"/>
      <dgm:spPr/>
    </dgm:pt>
    <dgm:pt modelId="{42034495-4B73-4618-B470-C0EFCD2FC319}" type="pres">
      <dgm:prSet presAssocID="{92A239D9-EB50-4258-9BE7-32CADDC2A2BD}" presName="bullet3a" presStyleLbl="node1" presStyleIdx="0" presStyleCnt="3"/>
      <dgm:spPr/>
    </dgm:pt>
    <dgm:pt modelId="{67BE0A5C-DD81-4F3F-978E-D500FD84DA08}" type="pres">
      <dgm:prSet presAssocID="{92A239D9-EB50-4258-9BE7-32CADDC2A2BD}" presName="textBox3a" presStyleLbl="revTx" presStyleIdx="0" presStyleCnt="3" custAng="19742437" custScaleX="146620" custLinFactNeighborX="9849" custLinFactNeighborY="-9344">
        <dgm:presLayoutVars>
          <dgm:bulletEnabled val="1"/>
        </dgm:presLayoutVars>
      </dgm:prSet>
      <dgm:spPr/>
      <dgm:t>
        <a:bodyPr/>
        <a:lstStyle/>
        <a:p>
          <a:pPr rtl="1"/>
          <a:endParaRPr lang="fa-IR"/>
        </a:p>
      </dgm:t>
    </dgm:pt>
    <dgm:pt modelId="{60EB7DDA-68E0-4317-80BB-C4C4C17C8FE7}" type="pres">
      <dgm:prSet presAssocID="{94D2DB1A-0607-4720-A2D7-347EC5DF4D73}" presName="bullet3b" presStyleLbl="node1" presStyleIdx="1" presStyleCnt="3"/>
      <dgm:spPr/>
    </dgm:pt>
    <dgm:pt modelId="{8A6CD1C0-EB9A-48F1-9BA3-4DEC6B048832}" type="pres">
      <dgm:prSet presAssocID="{94D2DB1A-0607-4720-A2D7-347EC5DF4D73}" presName="textBox3b" presStyleLbl="revTx" presStyleIdx="1" presStyleCnt="3" custAng="19723909" custScaleX="160512" custScaleY="41016" custLinFactNeighborX="-98639" custLinFactNeighborY="-75399">
        <dgm:presLayoutVars>
          <dgm:bulletEnabled val="1"/>
        </dgm:presLayoutVars>
      </dgm:prSet>
      <dgm:spPr/>
      <dgm:t>
        <a:bodyPr/>
        <a:lstStyle/>
        <a:p>
          <a:pPr rtl="1"/>
          <a:endParaRPr lang="fa-IR"/>
        </a:p>
      </dgm:t>
    </dgm:pt>
    <dgm:pt modelId="{C178CB41-92E1-4C05-AA5F-BBD2A383DA8C}" type="pres">
      <dgm:prSet presAssocID="{1023489F-4C95-42BE-B8B9-520087A66D93}" presName="bullet3c" presStyleLbl="node1" presStyleIdx="2" presStyleCnt="3"/>
      <dgm:spPr/>
    </dgm:pt>
    <dgm:pt modelId="{821A7AF6-3A0E-4D58-A2E8-EC2BEF2C5BBC}" type="pres">
      <dgm:prSet presAssocID="{1023489F-4C95-42BE-B8B9-520087A66D93}" presName="textBox3c" presStyleLbl="revTx" presStyleIdx="2" presStyleCnt="3" custAng="20950074" custScaleX="203915" custScaleY="70117" custLinFactNeighborX="-41179" custLinFactNeighborY="2839">
        <dgm:presLayoutVars>
          <dgm:bulletEnabled val="1"/>
        </dgm:presLayoutVars>
      </dgm:prSet>
      <dgm:spPr/>
      <dgm:t>
        <a:bodyPr/>
        <a:lstStyle/>
        <a:p>
          <a:pPr rtl="1"/>
          <a:endParaRPr lang="fa-IR"/>
        </a:p>
      </dgm:t>
    </dgm:pt>
  </dgm:ptLst>
  <dgm:cxnLst>
    <dgm:cxn modelId="{5A1BADED-B661-4C6C-A44F-F319BAC3C4FB}" srcId="{C69E5B0E-3303-4F76-A7CD-5DB64002EB84}" destId="{94D2DB1A-0607-4720-A2D7-347EC5DF4D73}" srcOrd="1" destOrd="0" parTransId="{1A1C93E4-B35D-4600-8143-8E0758D22971}" sibTransId="{27610EEA-E861-4D2A-8A00-983B5FB9E92F}"/>
    <dgm:cxn modelId="{A650D5F8-5848-464F-B04B-3579CC1B3450}" srcId="{C69E5B0E-3303-4F76-A7CD-5DB64002EB84}" destId="{92A239D9-EB50-4258-9BE7-32CADDC2A2BD}" srcOrd="0" destOrd="0" parTransId="{A9148D25-9A77-42B7-AEBB-71AC405EF3C8}" sibTransId="{53AFF609-A014-4D0B-B7DB-0C8A48DA23FA}"/>
    <dgm:cxn modelId="{0343F4DD-1CC4-457E-A2AF-27E84062B2E9}" type="presOf" srcId="{C8781EA6-3FE8-4F60-AED3-749AA289BC79}" destId="{821A7AF6-3A0E-4D58-A2E8-EC2BEF2C5BBC}" srcOrd="0" destOrd="1" presId="urn:microsoft.com/office/officeart/2005/8/layout/arrow2"/>
    <dgm:cxn modelId="{B161E1A5-7381-41A9-92D2-3C36B1E9ACA6}" type="presOf" srcId="{C69E5B0E-3303-4F76-A7CD-5DB64002EB84}" destId="{7D8C7167-C618-45EF-9829-F93CD056C921}" srcOrd="0" destOrd="0" presId="urn:microsoft.com/office/officeart/2005/8/layout/arrow2"/>
    <dgm:cxn modelId="{5C40584C-2645-4A1E-B8CA-7782E4910799}" type="presOf" srcId="{94D2DB1A-0607-4720-A2D7-347EC5DF4D73}" destId="{8A6CD1C0-EB9A-48F1-9BA3-4DEC6B048832}" srcOrd="0" destOrd="0" presId="urn:microsoft.com/office/officeart/2005/8/layout/arrow2"/>
    <dgm:cxn modelId="{DFEF5DDC-E62B-4132-B9A5-F0B73B3EF5E0}" type="presOf" srcId="{92A239D9-EB50-4258-9BE7-32CADDC2A2BD}" destId="{67BE0A5C-DD81-4F3F-978E-D500FD84DA08}" srcOrd="0" destOrd="0" presId="urn:microsoft.com/office/officeart/2005/8/layout/arrow2"/>
    <dgm:cxn modelId="{AE3BD691-4417-4725-8727-236CA023C18E}" srcId="{1023489F-4C95-42BE-B8B9-520087A66D93}" destId="{C8781EA6-3FE8-4F60-AED3-749AA289BC79}" srcOrd="0" destOrd="0" parTransId="{70DDE842-0B1E-4AA0-B1B0-CA17E766A8E6}" sibTransId="{267FB5DB-AC90-422B-8492-02D941CFFFE7}"/>
    <dgm:cxn modelId="{07AEC909-F506-4CED-840B-0E84DFA6E4B2}" type="presOf" srcId="{C33DBEE2-93E7-4CDC-B096-962290A2CEDF}" destId="{821A7AF6-3A0E-4D58-A2E8-EC2BEF2C5BBC}" srcOrd="0" destOrd="2" presId="urn:microsoft.com/office/officeart/2005/8/layout/arrow2"/>
    <dgm:cxn modelId="{FD4C6ACE-22C4-4676-A47E-0694B9FC01A5}" type="presOf" srcId="{1023489F-4C95-42BE-B8B9-520087A66D93}" destId="{821A7AF6-3A0E-4D58-A2E8-EC2BEF2C5BBC}" srcOrd="0" destOrd="0" presId="urn:microsoft.com/office/officeart/2005/8/layout/arrow2"/>
    <dgm:cxn modelId="{53AAD1E4-7B8D-49C4-99E8-C3D70A9AA080}" srcId="{C69E5B0E-3303-4F76-A7CD-5DB64002EB84}" destId="{1023489F-4C95-42BE-B8B9-520087A66D93}" srcOrd="2" destOrd="0" parTransId="{3AE20268-CB86-467A-AC57-2086C5B48555}" sibTransId="{F32AB199-3E1D-47F3-942F-CC8CA35D2601}"/>
    <dgm:cxn modelId="{A28C8710-DDED-4D1B-ABC5-3B11B92AF08D}" srcId="{1023489F-4C95-42BE-B8B9-520087A66D93}" destId="{C33DBEE2-93E7-4CDC-B096-962290A2CEDF}" srcOrd="1" destOrd="0" parTransId="{F606B830-1365-495E-886C-EEFAC44F0A7C}" sibTransId="{9F0B1B49-1146-416E-8465-AD650B499501}"/>
    <dgm:cxn modelId="{317EA8E5-850C-4640-BA56-F65C761A7159}" type="presParOf" srcId="{7D8C7167-C618-45EF-9829-F93CD056C921}" destId="{C7D9C133-3FC5-4DDB-80C3-E9C087885B80}" srcOrd="0" destOrd="0" presId="urn:microsoft.com/office/officeart/2005/8/layout/arrow2"/>
    <dgm:cxn modelId="{AB8D2DDF-11D0-4DA0-B40F-42B32A9E6500}" type="presParOf" srcId="{7D8C7167-C618-45EF-9829-F93CD056C921}" destId="{744A0CAB-58E5-4895-86A1-C744C7556968}" srcOrd="1" destOrd="0" presId="urn:microsoft.com/office/officeart/2005/8/layout/arrow2"/>
    <dgm:cxn modelId="{377791F8-0667-4CE8-8ED0-192D87885AAF}" type="presParOf" srcId="{744A0CAB-58E5-4895-86A1-C744C7556968}" destId="{42034495-4B73-4618-B470-C0EFCD2FC319}" srcOrd="0" destOrd="0" presId="urn:microsoft.com/office/officeart/2005/8/layout/arrow2"/>
    <dgm:cxn modelId="{96B8DFCC-7D6F-4E59-BEF3-C6618F175ECE}" type="presParOf" srcId="{744A0CAB-58E5-4895-86A1-C744C7556968}" destId="{67BE0A5C-DD81-4F3F-978E-D500FD84DA08}" srcOrd="1" destOrd="0" presId="urn:microsoft.com/office/officeart/2005/8/layout/arrow2"/>
    <dgm:cxn modelId="{ADB90FCB-EF33-491A-B811-07317AFE9623}" type="presParOf" srcId="{744A0CAB-58E5-4895-86A1-C744C7556968}" destId="{60EB7DDA-68E0-4317-80BB-C4C4C17C8FE7}" srcOrd="2" destOrd="0" presId="urn:microsoft.com/office/officeart/2005/8/layout/arrow2"/>
    <dgm:cxn modelId="{7C5D1BD3-5632-4FCF-95C0-0120525812EA}" type="presParOf" srcId="{744A0CAB-58E5-4895-86A1-C744C7556968}" destId="{8A6CD1C0-EB9A-48F1-9BA3-4DEC6B048832}" srcOrd="3" destOrd="0" presId="urn:microsoft.com/office/officeart/2005/8/layout/arrow2"/>
    <dgm:cxn modelId="{DB7F9F7D-D3ED-4EF9-A6EE-1535AA1F4EF1}" type="presParOf" srcId="{744A0CAB-58E5-4895-86A1-C744C7556968}" destId="{C178CB41-92E1-4C05-AA5F-BBD2A383DA8C}" srcOrd="4" destOrd="0" presId="urn:microsoft.com/office/officeart/2005/8/layout/arrow2"/>
    <dgm:cxn modelId="{9AF24A92-696D-4187-A270-1F4B2066D2B4}" type="presParOf" srcId="{744A0CAB-58E5-4895-86A1-C744C7556968}" destId="{821A7AF6-3A0E-4D58-A2E8-EC2BEF2C5BBC}"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FB8EA1-EFB3-40BB-8005-735CB614A582}" type="doc">
      <dgm:prSet loTypeId="urn:microsoft.com/office/officeart/2005/8/layout/vList3#1" loCatId="list" qsTypeId="urn:microsoft.com/office/officeart/2005/8/quickstyle/3d3" qsCatId="3D" csTypeId="urn:microsoft.com/office/officeart/2005/8/colors/accent1_5" csCatId="accent1" phldr="1"/>
      <dgm:spPr/>
      <dgm:t>
        <a:bodyPr/>
        <a:lstStyle/>
        <a:p>
          <a:pPr rtl="1"/>
          <a:endParaRPr lang="fa-IR"/>
        </a:p>
      </dgm:t>
    </dgm:pt>
    <dgm:pt modelId="{D121E997-53F5-43A0-B58A-BCA4D8FF715B}">
      <dgm:prSet phldrT="[Text]" custT="1"/>
      <dgm:spPr/>
      <dgm:t>
        <a:bodyPr/>
        <a:lstStyle/>
        <a:p>
          <a:pPr rtl="1">
            <a:spcAft>
              <a:spcPts val="0"/>
            </a:spcAft>
          </a:pPr>
          <a:r>
            <a:rPr lang="fa-IR" sz="2800" dirty="0" smtClean="0"/>
            <a:t>آزمون مخرب</a:t>
          </a:r>
          <a:endParaRPr lang="fa-IR" sz="2800" dirty="0"/>
        </a:p>
      </dgm:t>
    </dgm:pt>
    <dgm:pt modelId="{AB2D01DD-D9FE-49EC-AF69-3353A94F2700}" type="parTrans" cxnId="{A018A9AA-5976-499C-9B28-AD0F90078B78}">
      <dgm:prSet/>
      <dgm:spPr/>
      <dgm:t>
        <a:bodyPr/>
        <a:lstStyle/>
        <a:p>
          <a:pPr rtl="1"/>
          <a:endParaRPr lang="fa-IR"/>
        </a:p>
      </dgm:t>
    </dgm:pt>
    <dgm:pt modelId="{B2F410FD-4D46-4B69-B86E-BFF09959F98A}" type="sibTrans" cxnId="{A018A9AA-5976-499C-9B28-AD0F90078B78}">
      <dgm:prSet/>
      <dgm:spPr/>
      <dgm:t>
        <a:bodyPr/>
        <a:lstStyle/>
        <a:p>
          <a:pPr rtl="1"/>
          <a:endParaRPr lang="fa-IR"/>
        </a:p>
      </dgm:t>
    </dgm:pt>
    <dgm:pt modelId="{F8926C82-1BA8-408C-852E-141C1FAE7B0C}">
      <dgm:prSet phldrT="[Text]" custT="1"/>
      <dgm:spPr/>
      <dgm:t>
        <a:bodyPr/>
        <a:lstStyle/>
        <a:p>
          <a:pPr rtl="1">
            <a:spcAft>
              <a:spcPct val="15000"/>
            </a:spcAft>
          </a:pPr>
          <a:r>
            <a:rPr lang="fa-IR" sz="2400" dirty="0" smtClean="0"/>
            <a:t>قطعه آسیب می‏بیند.</a:t>
          </a:r>
          <a:endParaRPr lang="fa-IR" sz="2400" dirty="0"/>
        </a:p>
      </dgm:t>
    </dgm:pt>
    <dgm:pt modelId="{ADBD9452-3343-4317-AE2B-251AB92C8C06}" type="parTrans" cxnId="{379E3705-93A4-4E2A-BDCD-7054995CDD19}">
      <dgm:prSet/>
      <dgm:spPr/>
      <dgm:t>
        <a:bodyPr/>
        <a:lstStyle/>
        <a:p>
          <a:pPr rtl="1"/>
          <a:endParaRPr lang="fa-IR"/>
        </a:p>
      </dgm:t>
    </dgm:pt>
    <dgm:pt modelId="{9A6F754C-9B98-4370-9779-B4A5CEF909CE}" type="sibTrans" cxnId="{379E3705-93A4-4E2A-BDCD-7054995CDD19}">
      <dgm:prSet/>
      <dgm:spPr/>
      <dgm:t>
        <a:bodyPr/>
        <a:lstStyle/>
        <a:p>
          <a:pPr rtl="1"/>
          <a:endParaRPr lang="fa-IR"/>
        </a:p>
      </dgm:t>
    </dgm:pt>
    <dgm:pt modelId="{5849598D-6ABE-4076-88FF-8217303546E6}">
      <dgm:prSet phldrT="[Text]" custT="1"/>
      <dgm:spPr/>
      <dgm:t>
        <a:bodyPr/>
        <a:lstStyle/>
        <a:p>
          <a:pPr rtl="1">
            <a:spcAft>
              <a:spcPts val="0"/>
            </a:spcAft>
          </a:pPr>
          <a:r>
            <a:rPr lang="fa-IR" sz="2800" dirty="0" smtClean="0"/>
            <a:t>آزمون غیرمخرب</a:t>
          </a:r>
          <a:endParaRPr lang="fa-IR" sz="2800" dirty="0"/>
        </a:p>
      </dgm:t>
    </dgm:pt>
    <dgm:pt modelId="{21F6962A-A467-4708-B2FF-D139C9246E4B}" type="parTrans" cxnId="{C742F0D4-04C1-45D7-AF0F-38C66F54C8A1}">
      <dgm:prSet/>
      <dgm:spPr/>
      <dgm:t>
        <a:bodyPr/>
        <a:lstStyle/>
        <a:p>
          <a:pPr rtl="1"/>
          <a:endParaRPr lang="fa-IR"/>
        </a:p>
      </dgm:t>
    </dgm:pt>
    <dgm:pt modelId="{78A10327-36A5-40A1-A95A-AC5E8C904A4D}" type="sibTrans" cxnId="{C742F0D4-04C1-45D7-AF0F-38C66F54C8A1}">
      <dgm:prSet/>
      <dgm:spPr/>
      <dgm:t>
        <a:bodyPr/>
        <a:lstStyle/>
        <a:p>
          <a:pPr rtl="1"/>
          <a:endParaRPr lang="fa-IR"/>
        </a:p>
      </dgm:t>
    </dgm:pt>
    <dgm:pt modelId="{6EE943F1-E5B8-4B3D-9460-F42FB58658D5}">
      <dgm:prSet phldrT="[Text]" custT="1"/>
      <dgm:spPr/>
      <dgm:t>
        <a:bodyPr/>
        <a:lstStyle/>
        <a:p>
          <a:pPr rtl="1">
            <a:spcAft>
              <a:spcPct val="15000"/>
            </a:spcAft>
          </a:pPr>
          <a:r>
            <a:rPr lang="fa-IR" sz="2400" dirty="0" smtClean="0"/>
            <a:t>قطعه آسیب نمی‏بیند.</a:t>
          </a:r>
          <a:endParaRPr lang="fa-IR" sz="2400" dirty="0"/>
        </a:p>
      </dgm:t>
    </dgm:pt>
    <dgm:pt modelId="{A0B9B3DC-A4B4-4451-837A-5D4D2882BE50}" type="parTrans" cxnId="{CF7B1BD8-2791-48CB-A214-419D8AC374F6}">
      <dgm:prSet/>
      <dgm:spPr/>
      <dgm:t>
        <a:bodyPr/>
        <a:lstStyle/>
        <a:p>
          <a:pPr rtl="1"/>
          <a:endParaRPr lang="fa-IR"/>
        </a:p>
      </dgm:t>
    </dgm:pt>
    <dgm:pt modelId="{D046E13A-C018-47A0-B44E-6CC4F269EAB5}" type="sibTrans" cxnId="{CF7B1BD8-2791-48CB-A214-419D8AC374F6}">
      <dgm:prSet/>
      <dgm:spPr/>
      <dgm:t>
        <a:bodyPr/>
        <a:lstStyle/>
        <a:p>
          <a:pPr rtl="1"/>
          <a:endParaRPr lang="fa-IR"/>
        </a:p>
      </dgm:t>
    </dgm:pt>
    <dgm:pt modelId="{54CC34B0-2C3F-4DFC-80EE-26E6C1BC23E8}" type="pres">
      <dgm:prSet presAssocID="{FAFB8EA1-EFB3-40BB-8005-735CB614A582}" presName="linearFlow" presStyleCnt="0">
        <dgm:presLayoutVars>
          <dgm:dir/>
          <dgm:resizeHandles val="exact"/>
        </dgm:presLayoutVars>
      </dgm:prSet>
      <dgm:spPr/>
      <dgm:t>
        <a:bodyPr/>
        <a:lstStyle/>
        <a:p>
          <a:pPr rtl="1"/>
          <a:endParaRPr lang="fa-IR"/>
        </a:p>
      </dgm:t>
    </dgm:pt>
    <dgm:pt modelId="{5B779D1D-1A73-426D-81DE-6B7EA8B37DD4}" type="pres">
      <dgm:prSet presAssocID="{D121E997-53F5-43A0-B58A-BCA4D8FF715B}" presName="composite" presStyleCnt="0"/>
      <dgm:spPr/>
    </dgm:pt>
    <dgm:pt modelId="{0E8959D0-D8B9-45FC-B917-F1C918F39C1C}" type="pres">
      <dgm:prSet presAssocID="{D121E997-53F5-43A0-B58A-BCA4D8FF715B}" presName="imgShp" presStyleLbl="fgImgPlace1" presStyleIdx="0" presStyleCnt="2" custScaleX="224707" custScaleY="216675"/>
      <dgm:spPr>
        <a:blipFill rotWithShape="0">
          <a:blip xmlns:r="http://schemas.openxmlformats.org/officeDocument/2006/relationships" r:embed="rId1"/>
          <a:stretch>
            <a:fillRect/>
          </a:stretch>
        </a:blipFill>
      </dgm:spPr>
      <dgm:t>
        <a:bodyPr/>
        <a:lstStyle/>
        <a:p>
          <a:pPr rtl="1"/>
          <a:endParaRPr lang="fa-IR"/>
        </a:p>
      </dgm:t>
    </dgm:pt>
    <dgm:pt modelId="{C8975095-9702-4D6B-86FC-8EA7BB8710EF}" type="pres">
      <dgm:prSet presAssocID="{D121E997-53F5-43A0-B58A-BCA4D8FF715B}" presName="txShp" presStyleLbl="node1" presStyleIdx="0" presStyleCnt="2" custScaleX="80430" custScaleY="128155" custLinFactNeighborX="1641">
        <dgm:presLayoutVars>
          <dgm:bulletEnabled val="1"/>
        </dgm:presLayoutVars>
      </dgm:prSet>
      <dgm:spPr/>
      <dgm:t>
        <a:bodyPr/>
        <a:lstStyle/>
        <a:p>
          <a:pPr rtl="1"/>
          <a:endParaRPr lang="fa-IR"/>
        </a:p>
      </dgm:t>
    </dgm:pt>
    <dgm:pt modelId="{DF962295-5FDA-4EA3-85F2-29F3D32E5CAE}" type="pres">
      <dgm:prSet presAssocID="{B2F410FD-4D46-4B69-B86E-BFF09959F98A}" presName="spacing" presStyleCnt="0"/>
      <dgm:spPr/>
    </dgm:pt>
    <dgm:pt modelId="{54DA6500-47EA-4486-85DA-016F2B9F2B6E}" type="pres">
      <dgm:prSet presAssocID="{5849598D-6ABE-4076-88FF-8217303546E6}" presName="composite" presStyleCnt="0"/>
      <dgm:spPr/>
    </dgm:pt>
    <dgm:pt modelId="{FFF060D5-DC9C-47C5-86EF-FFF15768730C}" type="pres">
      <dgm:prSet presAssocID="{5849598D-6ABE-4076-88FF-8217303546E6}" presName="imgShp" presStyleLbl="fgImgPlace1" presStyleIdx="1" presStyleCnt="2" custScaleX="316463" custScaleY="200236" custLinFactNeighborX="-50383"/>
      <dgm:spPr>
        <a:blipFill rotWithShape="0">
          <a:blip xmlns:r="http://schemas.openxmlformats.org/officeDocument/2006/relationships" r:embed="rId2"/>
          <a:stretch>
            <a:fillRect/>
          </a:stretch>
        </a:blipFill>
      </dgm:spPr>
      <dgm:t>
        <a:bodyPr/>
        <a:lstStyle/>
        <a:p>
          <a:pPr rtl="1"/>
          <a:endParaRPr lang="fa-IR"/>
        </a:p>
      </dgm:t>
    </dgm:pt>
    <dgm:pt modelId="{5E71D0BB-D10B-4B44-8F65-B03C8E4BD0F9}" type="pres">
      <dgm:prSet presAssocID="{5849598D-6ABE-4076-88FF-8217303546E6}" presName="txShp" presStyleLbl="node1" presStyleIdx="1" presStyleCnt="2" custScaleX="68941" custScaleY="144594" custLinFactNeighborX="-295">
        <dgm:presLayoutVars>
          <dgm:bulletEnabled val="1"/>
        </dgm:presLayoutVars>
      </dgm:prSet>
      <dgm:spPr/>
      <dgm:t>
        <a:bodyPr/>
        <a:lstStyle/>
        <a:p>
          <a:pPr rtl="1"/>
          <a:endParaRPr lang="fa-IR"/>
        </a:p>
      </dgm:t>
    </dgm:pt>
  </dgm:ptLst>
  <dgm:cxnLst>
    <dgm:cxn modelId="{C742F0D4-04C1-45D7-AF0F-38C66F54C8A1}" srcId="{FAFB8EA1-EFB3-40BB-8005-735CB614A582}" destId="{5849598D-6ABE-4076-88FF-8217303546E6}" srcOrd="1" destOrd="0" parTransId="{21F6962A-A467-4708-B2FF-D139C9246E4B}" sibTransId="{78A10327-36A5-40A1-A95A-AC5E8C904A4D}"/>
    <dgm:cxn modelId="{B9F37D30-AC49-417A-BB34-AF26B0A563AC}" type="presOf" srcId="{F8926C82-1BA8-408C-852E-141C1FAE7B0C}" destId="{C8975095-9702-4D6B-86FC-8EA7BB8710EF}" srcOrd="0" destOrd="1" presId="urn:microsoft.com/office/officeart/2005/8/layout/vList3#1"/>
    <dgm:cxn modelId="{857B3E5F-1AB6-4CEE-9E93-B6328F7C8E80}" type="presOf" srcId="{D121E997-53F5-43A0-B58A-BCA4D8FF715B}" destId="{C8975095-9702-4D6B-86FC-8EA7BB8710EF}" srcOrd="0" destOrd="0" presId="urn:microsoft.com/office/officeart/2005/8/layout/vList3#1"/>
    <dgm:cxn modelId="{7D6F256F-6A27-470F-94E7-B8B65A56AD09}" type="presOf" srcId="{6EE943F1-E5B8-4B3D-9460-F42FB58658D5}" destId="{5E71D0BB-D10B-4B44-8F65-B03C8E4BD0F9}" srcOrd="0" destOrd="1" presId="urn:microsoft.com/office/officeart/2005/8/layout/vList3#1"/>
    <dgm:cxn modelId="{CF7B1BD8-2791-48CB-A214-419D8AC374F6}" srcId="{5849598D-6ABE-4076-88FF-8217303546E6}" destId="{6EE943F1-E5B8-4B3D-9460-F42FB58658D5}" srcOrd="0" destOrd="0" parTransId="{A0B9B3DC-A4B4-4451-837A-5D4D2882BE50}" sibTransId="{D046E13A-C018-47A0-B44E-6CC4F269EAB5}"/>
    <dgm:cxn modelId="{B979A26B-C3E1-40AF-A3F0-9C1543A63562}" type="presOf" srcId="{5849598D-6ABE-4076-88FF-8217303546E6}" destId="{5E71D0BB-D10B-4B44-8F65-B03C8E4BD0F9}" srcOrd="0" destOrd="0" presId="urn:microsoft.com/office/officeart/2005/8/layout/vList3#1"/>
    <dgm:cxn modelId="{A018A9AA-5976-499C-9B28-AD0F90078B78}" srcId="{FAFB8EA1-EFB3-40BB-8005-735CB614A582}" destId="{D121E997-53F5-43A0-B58A-BCA4D8FF715B}" srcOrd="0" destOrd="0" parTransId="{AB2D01DD-D9FE-49EC-AF69-3353A94F2700}" sibTransId="{B2F410FD-4D46-4B69-B86E-BFF09959F98A}"/>
    <dgm:cxn modelId="{CDF31F08-EF22-4CCB-95B1-3A6C4ECC820E}" type="presOf" srcId="{FAFB8EA1-EFB3-40BB-8005-735CB614A582}" destId="{54CC34B0-2C3F-4DFC-80EE-26E6C1BC23E8}" srcOrd="0" destOrd="0" presId="urn:microsoft.com/office/officeart/2005/8/layout/vList3#1"/>
    <dgm:cxn modelId="{379E3705-93A4-4E2A-BDCD-7054995CDD19}" srcId="{D121E997-53F5-43A0-B58A-BCA4D8FF715B}" destId="{F8926C82-1BA8-408C-852E-141C1FAE7B0C}" srcOrd="0" destOrd="0" parTransId="{ADBD9452-3343-4317-AE2B-251AB92C8C06}" sibTransId="{9A6F754C-9B98-4370-9779-B4A5CEF909CE}"/>
    <dgm:cxn modelId="{CF011418-73B3-4CA2-ADB7-53A5A3A257AB}" type="presParOf" srcId="{54CC34B0-2C3F-4DFC-80EE-26E6C1BC23E8}" destId="{5B779D1D-1A73-426D-81DE-6B7EA8B37DD4}" srcOrd="0" destOrd="0" presId="urn:microsoft.com/office/officeart/2005/8/layout/vList3#1"/>
    <dgm:cxn modelId="{92A203C7-6021-482C-84E6-CC9F4E888CF2}" type="presParOf" srcId="{5B779D1D-1A73-426D-81DE-6B7EA8B37DD4}" destId="{0E8959D0-D8B9-45FC-B917-F1C918F39C1C}" srcOrd="0" destOrd="0" presId="urn:microsoft.com/office/officeart/2005/8/layout/vList3#1"/>
    <dgm:cxn modelId="{6314BC6D-A35A-40EA-B314-CAE8A22E68A1}" type="presParOf" srcId="{5B779D1D-1A73-426D-81DE-6B7EA8B37DD4}" destId="{C8975095-9702-4D6B-86FC-8EA7BB8710EF}" srcOrd="1" destOrd="0" presId="urn:microsoft.com/office/officeart/2005/8/layout/vList3#1"/>
    <dgm:cxn modelId="{9D32D46B-658F-4BF1-9508-4C2B2CDB37A3}" type="presParOf" srcId="{54CC34B0-2C3F-4DFC-80EE-26E6C1BC23E8}" destId="{DF962295-5FDA-4EA3-85F2-29F3D32E5CAE}" srcOrd="1" destOrd="0" presId="urn:microsoft.com/office/officeart/2005/8/layout/vList3#1"/>
    <dgm:cxn modelId="{55A4917D-4C27-4C13-927D-31EAFECF23F7}" type="presParOf" srcId="{54CC34B0-2C3F-4DFC-80EE-26E6C1BC23E8}" destId="{54DA6500-47EA-4486-85DA-016F2B9F2B6E}" srcOrd="2" destOrd="0" presId="urn:microsoft.com/office/officeart/2005/8/layout/vList3#1"/>
    <dgm:cxn modelId="{192E0CFC-FD63-4D26-8E31-174B62DC84DD}" type="presParOf" srcId="{54DA6500-47EA-4486-85DA-016F2B9F2B6E}" destId="{FFF060D5-DC9C-47C5-86EF-FFF15768730C}" srcOrd="0" destOrd="0" presId="urn:microsoft.com/office/officeart/2005/8/layout/vList3#1"/>
    <dgm:cxn modelId="{61941443-DCBC-498E-9B2F-1CC237F90B39}" type="presParOf" srcId="{54DA6500-47EA-4486-85DA-016F2B9F2B6E}" destId="{5E71D0BB-D10B-4B44-8F65-B03C8E4BD0F9}"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88B743-9CD1-4CA6-9724-98A6DFA87AAD}" type="doc">
      <dgm:prSet loTypeId="urn:microsoft.com/office/officeart/2005/8/layout/cycle2" loCatId="cycle" qsTypeId="urn:microsoft.com/office/officeart/2005/8/quickstyle/3d3" qsCatId="3D" csTypeId="urn:microsoft.com/office/officeart/2005/8/colors/accent1_2" csCatId="accent1" phldr="1"/>
      <dgm:spPr/>
      <dgm:t>
        <a:bodyPr/>
        <a:lstStyle/>
        <a:p>
          <a:pPr rtl="1"/>
          <a:endParaRPr lang="fa-IR"/>
        </a:p>
      </dgm:t>
    </dgm:pt>
    <dgm:pt modelId="{2929C521-09B4-45BA-83ED-0B381DC5FF56}">
      <dgm:prSet phldrT="[Text]" custT="1"/>
      <dgm:spPr/>
      <dgm:t>
        <a:bodyPr/>
        <a:lstStyle/>
        <a:p>
          <a:pPr rtl="1"/>
          <a:r>
            <a:rPr lang="fa-IR" sz="2000" dirty="0" smtClean="0"/>
            <a:t>1ـ تمیزکاری</a:t>
          </a:r>
          <a:endParaRPr lang="fa-IR" sz="2000" dirty="0"/>
        </a:p>
      </dgm:t>
    </dgm:pt>
    <dgm:pt modelId="{02CBDA8B-2FD2-4587-A19C-CC6A5CA9CC28}" type="parTrans" cxnId="{C83BBF48-0C87-429F-B7F5-3E3751F482DE}">
      <dgm:prSet/>
      <dgm:spPr/>
      <dgm:t>
        <a:bodyPr/>
        <a:lstStyle/>
        <a:p>
          <a:pPr rtl="1"/>
          <a:endParaRPr lang="fa-IR"/>
        </a:p>
      </dgm:t>
    </dgm:pt>
    <dgm:pt modelId="{E0857EBD-F6D5-4469-88DE-0BBC3BC10392}" type="sibTrans" cxnId="{C83BBF48-0C87-429F-B7F5-3E3751F482DE}">
      <dgm:prSet/>
      <dgm:spPr/>
      <dgm:t>
        <a:bodyPr/>
        <a:lstStyle/>
        <a:p>
          <a:pPr rtl="1"/>
          <a:endParaRPr lang="fa-IR"/>
        </a:p>
      </dgm:t>
    </dgm:pt>
    <dgm:pt modelId="{A3DC0467-3F5C-4179-83A4-AE18B9B03F66}">
      <dgm:prSet phldrT="[Text]"/>
      <dgm:spPr/>
      <dgm:t>
        <a:bodyPr/>
        <a:lstStyle/>
        <a:p>
          <a:pPr rtl="1"/>
          <a:r>
            <a:rPr lang="fa-IR" dirty="0" smtClean="0"/>
            <a:t>2ـ اعمال مایع نافذ</a:t>
          </a:r>
          <a:endParaRPr lang="fa-IR" dirty="0"/>
        </a:p>
      </dgm:t>
    </dgm:pt>
    <dgm:pt modelId="{53A91F86-BB81-434B-B372-3346766E03E5}" type="parTrans" cxnId="{BA675568-3E77-481B-8C2E-B00C8FB58941}">
      <dgm:prSet/>
      <dgm:spPr/>
      <dgm:t>
        <a:bodyPr/>
        <a:lstStyle/>
        <a:p>
          <a:pPr rtl="1"/>
          <a:endParaRPr lang="fa-IR"/>
        </a:p>
      </dgm:t>
    </dgm:pt>
    <dgm:pt modelId="{F75714AE-2A0B-408C-B607-7F195452D7FA}" type="sibTrans" cxnId="{BA675568-3E77-481B-8C2E-B00C8FB58941}">
      <dgm:prSet/>
      <dgm:spPr/>
      <dgm:t>
        <a:bodyPr/>
        <a:lstStyle/>
        <a:p>
          <a:pPr rtl="1"/>
          <a:endParaRPr lang="fa-IR"/>
        </a:p>
      </dgm:t>
    </dgm:pt>
    <dgm:pt modelId="{672E8E51-5696-48CE-9FEB-FB10498057AB}">
      <dgm:prSet phldrT="[Text]"/>
      <dgm:spPr/>
      <dgm:t>
        <a:bodyPr/>
        <a:lstStyle/>
        <a:p>
          <a:pPr rtl="1"/>
          <a:r>
            <a:rPr lang="fa-IR" dirty="0" smtClean="0"/>
            <a:t>3ـ انتظار</a:t>
          </a:r>
          <a:endParaRPr lang="fa-IR" dirty="0"/>
        </a:p>
      </dgm:t>
    </dgm:pt>
    <dgm:pt modelId="{D9D0480A-7AF2-40AB-87D1-77DC5A5BE285}" type="parTrans" cxnId="{893DC752-C3ED-427B-8664-CB1005ABD303}">
      <dgm:prSet/>
      <dgm:spPr/>
      <dgm:t>
        <a:bodyPr/>
        <a:lstStyle/>
        <a:p>
          <a:pPr rtl="1"/>
          <a:endParaRPr lang="fa-IR"/>
        </a:p>
      </dgm:t>
    </dgm:pt>
    <dgm:pt modelId="{B723D13C-8021-4831-A752-F85571C0EB6C}" type="sibTrans" cxnId="{893DC752-C3ED-427B-8664-CB1005ABD303}">
      <dgm:prSet/>
      <dgm:spPr/>
      <dgm:t>
        <a:bodyPr/>
        <a:lstStyle/>
        <a:p>
          <a:pPr rtl="1"/>
          <a:endParaRPr lang="fa-IR"/>
        </a:p>
      </dgm:t>
    </dgm:pt>
    <dgm:pt modelId="{301DE323-5D56-4087-BE17-11C2BE9FF92D}">
      <dgm:prSet phldrT="[Text]"/>
      <dgm:spPr/>
      <dgm:t>
        <a:bodyPr/>
        <a:lstStyle/>
        <a:p>
          <a:pPr rtl="1"/>
          <a:r>
            <a:rPr lang="fa-IR" dirty="0" smtClean="0"/>
            <a:t>4ـ پاک‏کردن</a:t>
          </a:r>
          <a:endParaRPr lang="fa-IR" dirty="0"/>
        </a:p>
      </dgm:t>
    </dgm:pt>
    <dgm:pt modelId="{2DE19D40-427F-4F14-9ECC-C10182FF737C}" type="parTrans" cxnId="{25B72518-2703-4F77-A202-489B57FA7D69}">
      <dgm:prSet/>
      <dgm:spPr/>
      <dgm:t>
        <a:bodyPr/>
        <a:lstStyle/>
        <a:p>
          <a:pPr rtl="1"/>
          <a:endParaRPr lang="fa-IR"/>
        </a:p>
      </dgm:t>
    </dgm:pt>
    <dgm:pt modelId="{86400ED0-FD2D-4033-B136-A385645E07C5}" type="sibTrans" cxnId="{25B72518-2703-4F77-A202-489B57FA7D69}">
      <dgm:prSet/>
      <dgm:spPr/>
      <dgm:t>
        <a:bodyPr/>
        <a:lstStyle/>
        <a:p>
          <a:pPr rtl="1"/>
          <a:endParaRPr lang="fa-IR"/>
        </a:p>
      </dgm:t>
    </dgm:pt>
    <dgm:pt modelId="{0FDF65A0-A4AE-47A2-BA53-F102B1B1904D}">
      <dgm:prSet phldrT="[Text]"/>
      <dgm:spPr/>
      <dgm:t>
        <a:bodyPr/>
        <a:lstStyle/>
        <a:p>
          <a:pPr rtl="1"/>
          <a:r>
            <a:rPr lang="fa-IR" dirty="0" smtClean="0"/>
            <a:t>5ـ اعمال آشکارساز</a:t>
          </a:r>
          <a:endParaRPr lang="fa-IR" dirty="0"/>
        </a:p>
      </dgm:t>
    </dgm:pt>
    <dgm:pt modelId="{1C8356FE-C261-491A-8114-931FF0064163}" type="parTrans" cxnId="{99FA444B-54A3-46E0-A441-8EFF154F5B0F}">
      <dgm:prSet/>
      <dgm:spPr/>
      <dgm:t>
        <a:bodyPr/>
        <a:lstStyle/>
        <a:p>
          <a:pPr rtl="1"/>
          <a:endParaRPr lang="fa-IR"/>
        </a:p>
      </dgm:t>
    </dgm:pt>
    <dgm:pt modelId="{15451286-A3AD-43F9-A146-4DC46185DB98}" type="sibTrans" cxnId="{99FA444B-54A3-46E0-A441-8EFF154F5B0F}">
      <dgm:prSet/>
      <dgm:spPr/>
      <dgm:t>
        <a:bodyPr/>
        <a:lstStyle/>
        <a:p>
          <a:pPr rtl="1"/>
          <a:endParaRPr lang="fa-IR"/>
        </a:p>
      </dgm:t>
    </dgm:pt>
    <dgm:pt modelId="{47F83C60-7593-476A-995C-7A0B5FAAD159}">
      <dgm:prSet phldrT="[Text]"/>
      <dgm:spPr/>
      <dgm:t>
        <a:bodyPr/>
        <a:lstStyle/>
        <a:p>
          <a:pPr rtl="1"/>
          <a:r>
            <a:rPr lang="fa-IR" dirty="0" smtClean="0"/>
            <a:t>6ـ مشاهده و تمیزکاری</a:t>
          </a:r>
          <a:endParaRPr lang="fa-IR" dirty="0"/>
        </a:p>
      </dgm:t>
    </dgm:pt>
    <dgm:pt modelId="{CA6764A9-2A59-49BA-8AD2-37297C9F6D2C}" type="parTrans" cxnId="{7787AFCE-B1B5-4103-A0F6-40976AF8082B}">
      <dgm:prSet/>
      <dgm:spPr/>
      <dgm:t>
        <a:bodyPr/>
        <a:lstStyle/>
        <a:p>
          <a:pPr rtl="1"/>
          <a:endParaRPr lang="fa-IR"/>
        </a:p>
      </dgm:t>
    </dgm:pt>
    <dgm:pt modelId="{9C1F9220-F19C-4370-B925-ADBFB8FA4E24}" type="sibTrans" cxnId="{7787AFCE-B1B5-4103-A0F6-40976AF8082B}">
      <dgm:prSet/>
      <dgm:spPr/>
      <dgm:t>
        <a:bodyPr/>
        <a:lstStyle/>
        <a:p>
          <a:pPr rtl="1"/>
          <a:r>
            <a:rPr lang="fa-IR" dirty="0" smtClean="0"/>
            <a:t>پایان</a:t>
          </a:r>
          <a:endParaRPr lang="fa-IR" dirty="0"/>
        </a:p>
      </dgm:t>
    </dgm:pt>
    <dgm:pt modelId="{E826C69B-4747-443F-9672-6A676D5C7378}" type="pres">
      <dgm:prSet presAssocID="{0588B743-9CD1-4CA6-9724-98A6DFA87AAD}" presName="cycle" presStyleCnt="0">
        <dgm:presLayoutVars>
          <dgm:dir/>
          <dgm:resizeHandles val="exact"/>
        </dgm:presLayoutVars>
      </dgm:prSet>
      <dgm:spPr/>
      <dgm:t>
        <a:bodyPr/>
        <a:lstStyle/>
        <a:p>
          <a:pPr rtl="1"/>
          <a:endParaRPr lang="fa-IR"/>
        </a:p>
      </dgm:t>
    </dgm:pt>
    <dgm:pt modelId="{CD1EA187-A2AA-434C-BCE7-E5774572DE93}" type="pres">
      <dgm:prSet presAssocID="{2929C521-09B4-45BA-83ED-0B381DC5FF56}" presName="node" presStyleLbl="node1" presStyleIdx="0" presStyleCnt="6">
        <dgm:presLayoutVars>
          <dgm:bulletEnabled val="1"/>
        </dgm:presLayoutVars>
      </dgm:prSet>
      <dgm:spPr/>
      <dgm:t>
        <a:bodyPr/>
        <a:lstStyle/>
        <a:p>
          <a:pPr rtl="1"/>
          <a:endParaRPr lang="fa-IR"/>
        </a:p>
      </dgm:t>
    </dgm:pt>
    <dgm:pt modelId="{400A7021-831D-4FE5-AD19-634FD236B901}" type="pres">
      <dgm:prSet presAssocID="{E0857EBD-F6D5-4469-88DE-0BBC3BC10392}" presName="sibTrans" presStyleLbl="sibTrans2D1" presStyleIdx="0" presStyleCnt="6"/>
      <dgm:spPr/>
      <dgm:t>
        <a:bodyPr/>
        <a:lstStyle/>
        <a:p>
          <a:pPr rtl="1"/>
          <a:endParaRPr lang="fa-IR"/>
        </a:p>
      </dgm:t>
    </dgm:pt>
    <dgm:pt modelId="{B2CA9048-84A2-481D-BD01-9212959534F2}" type="pres">
      <dgm:prSet presAssocID="{E0857EBD-F6D5-4469-88DE-0BBC3BC10392}" presName="connectorText" presStyleLbl="sibTrans2D1" presStyleIdx="0" presStyleCnt="6"/>
      <dgm:spPr/>
      <dgm:t>
        <a:bodyPr/>
        <a:lstStyle/>
        <a:p>
          <a:pPr rtl="1"/>
          <a:endParaRPr lang="fa-IR"/>
        </a:p>
      </dgm:t>
    </dgm:pt>
    <dgm:pt modelId="{EF736D4E-51FA-4A35-9183-11CB4E1EB99B}" type="pres">
      <dgm:prSet presAssocID="{A3DC0467-3F5C-4179-83A4-AE18B9B03F66}" presName="node" presStyleLbl="node1" presStyleIdx="1" presStyleCnt="6">
        <dgm:presLayoutVars>
          <dgm:bulletEnabled val="1"/>
        </dgm:presLayoutVars>
      </dgm:prSet>
      <dgm:spPr/>
      <dgm:t>
        <a:bodyPr/>
        <a:lstStyle/>
        <a:p>
          <a:pPr rtl="1"/>
          <a:endParaRPr lang="fa-IR"/>
        </a:p>
      </dgm:t>
    </dgm:pt>
    <dgm:pt modelId="{340D9DD7-2C3F-4EB4-9CC8-32193253D9C2}" type="pres">
      <dgm:prSet presAssocID="{F75714AE-2A0B-408C-B607-7F195452D7FA}" presName="sibTrans" presStyleLbl="sibTrans2D1" presStyleIdx="1" presStyleCnt="6"/>
      <dgm:spPr/>
      <dgm:t>
        <a:bodyPr/>
        <a:lstStyle/>
        <a:p>
          <a:pPr rtl="1"/>
          <a:endParaRPr lang="fa-IR"/>
        </a:p>
      </dgm:t>
    </dgm:pt>
    <dgm:pt modelId="{26C8717C-57ED-4144-9FA3-AD41FC965E20}" type="pres">
      <dgm:prSet presAssocID="{F75714AE-2A0B-408C-B607-7F195452D7FA}" presName="connectorText" presStyleLbl="sibTrans2D1" presStyleIdx="1" presStyleCnt="6"/>
      <dgm:spPr/>
      <dgm:t>
        <a:bodyPr/>
        <a:lstStyle/>
        <a:p>
          <a:pPr rtl="1"/>
          <a:endParaRPr lang="fa-IR"/>
        </a:p>
      </dgm:t>
    </dgm:pt>
    <dgm:pt modelId="{AC30B13B-CD98-45DC-BDCB-08FEB876E7A5}" type="pres">
      <dgm:prSet presAssocID="{672E8E51-5696-48CE-9FEB-FB10498057AB}" presName="node" presStyleLbl="node1" presStyleIdx="2" presStyleCnt="6">
        <dgm:presLayoutVars>
          <dgm:bulletEnabled val="1"/>
        </dgm:presLayoutVars>
      </dgm:prSet>
      <dgm:spPr/>
      <dgm:t>
        <a:bodyPr/>
        <a:lstStyle/>
        <a:p>
          <a:pPr rtl="1"/>
          <a:endParaRPr lang="fa-IR"/>
        </a:p>
      </dgm:t>
    </dgm:pt>
    <dgm:pt modelId="{C0DC09E7-2D7D-42D4-84D7-C6E194CC8AE5}" type="pres">
      <dgm:prSet presAssocID="{B723D13C-8021-4831-A752-F85571C0EB6C}" presName="sibTrans" presStyleLbl="sibTrans2D1" presStyleIdx="2" presStyleCnt="6"/>
      <dgm:spPr/>
      <dgm:t>
        <a:bodyPr/>
        <a:lstStyle/>
        <a:p>
          <a:pPr rtl="1"/>
          <a:endParaRPr lang="fa-IR"/>
        </a:p>
      </dgm:t>
    </dgm:pt>
    <dgm:pt modelId="{F2A5B461-46E2-403E-89D1-8505A6247113}" type="pres">
      <dgm:prSet presAssocID="{B723D13C-8021-4831-A752-F85571C0EB6C}" presName="connectorText" presStyleLbl="sibTrans2D1" presStyleIdx="2" presStyleCnt="6"/>
      <dgm:spPr/>
      <dgm:t>
        <a:bodyPr/>
        <a:lstStyle/>
        <a:p>
          <a:pPr rtl="1"/>
          <a:endParaRPr lang="fa-IR"/>
        </a:p>
      </dgm:t>
    </dgm:pt>
    <dgm:pt modelId="{64B1D002-88BF-4AAA-9DB7-613B1371949F}" type="pres">
      <dgm:prSet presAssocID="{301DE323-5D56-4087-BE17-11C2BE9FF92D}" presName="node" presStyleLbl="node1" presStyleIdx="3" presStyleCnt="6">
        <dgm:presLayoutVars>
          <dgm:bulletEnabled val="1"/>
        </dgm:presLayoutVars>
      </dgm:prSet>
      <dgm:spPr/>
      <dgm:t>
        <a:bodyPr/>
        <a:lstStyle/>
        <a:p>
          <a:pPr rtl="1"/>
          <a:endParaRPr lang="fa-IR"/>
        </a:p>
      </dgm:t>
    </dgm:pt>
    <dgm:pt modelId="{7D640421-541C-4F6B-A2BB-818B17ECE179}" type="pres">
      <dgm:prSet presAssocID="{86400ED0-FD2D-4033-B136-A385645E07C5}" presName="sibTrans" presStyleLbl="sibTrans2D1" presStyleIdx="3" presStyleCnt="6"/>
      <dgm:spPr/>
      <dgm:t>
        <a:bodyPr/>
        <a:lstStyle/>
        <a:p>
          <a:pPr rtl="1"/>
          <a:endParaRPr lang="fa-IR"/>
        </a:p>
      </dgm:t>
    </dgm:pt>
    <dgm:pt modelId="{58EE6354-63C6-498B-B466-1AB835E2D6B9}" type="pres">
      <dgm:prSet presAssocID="{86400ED0-FD2D-4033-B136-A385645E07C5}" presName="connectorText" presStyleLbl="sibTrans2D1" presStyleIdx="3" presStyleCnt="6"/>
      <dgm:spPr/>
      <dgm:t>
        <a:bodyPr/>
        <a:lstStyle/>
        <a:p>
          <a:pPr rtl="1"/>
          <a:endParaRPr lang="fa-IR"/>
        </a:p>
      </dgm:t>
    </dgm:pt>
    <dgm:pt modelId="{F3E132C0-6ED6-4D14-914F-37A5A084935F}" type="pres">
      <dgm:prSet presAssocID="{0FDF65A0-A4AE-47A2-BA53-F102B1B1904D}" presName="node" presStyleLbl="node1" presStyleIdx="4" presStyleCnt="6">
        <dgm:presLayoutVars>
          <dgm:bulletEnabled val="1"/>
        </dgm:presLayoutVars>
      </dgm:prSet>
      <dgm:spPr/>
      <dgm:t>
        <a:bodyPr/>
        <a:lstStyle/>
        <a:p>
          <a:pPr rtl="1"/>
          <a:endParaRPr lang="fa-IR"/>
        </a:p>
      </dgm:t>
    </dgm:pt>
    <dgm:pt modelId="{A769D6EE-FB0D-4F29-A78E-B2DF3800ECB1}" type="pres">
      <dgm:prSet presAssocID="{15451286-A3AD-43F9-A146-4DC46185DB98}" presName="sibTrans" presStyleLbl="sibTrans2D1" presStyleIdx="4" presStyleCnt="6"/>
      <dgm:spPr/>
      <dgm:t>
        <a:bodyPr/>
        <a:lstStyle/>
        <a:p>
          <a:pPr rtl="1"/>
          <a:endParaRPr lang="fa-IR"/>
        </a:p>
      </dgm:t>
    </dgm:pt>
    <dgm:pt modelId="{FF2A4821-7845-451A-874E-3D53A5C65A80}" type="pres">
      <dgm:prSet presAssocID="{15451286-A3AD-43F9-A146-4DC46185DB98}" presName="connectorText" presStyleLbl="sibTrans2D1" presStyleIdx="4" presStyleCnt="6"/>
      <dgm:spPr/>
      <dgm:t>
        <a:bodyPr/>
        <a:lstStyle/>
        <a:p>
          <a:pPr rtl="1"/>
          <a:endParaRPr lang="fa-IR"/>
        </a:p>
      </dgm:t>
    </dgm:pt>
    <dgm:pt modelId="{C954BFBE-01A1-4590-B8E2-A8571F9DF59D}" type="pres">
      <dgm:prSet presAssocID="{47F83C60-7593-476A-995C-7A0B5FAAD159}" presName="node" presStyleLbl="node1" presStyleIdx="5" presStyleCnt="6">
        <dgm:presLayoutVars>
          <dgm:bulletEnabled val="1"/>
        </dgm:presLayoutVars>
      </dgm:prSet>
      <dgm:spPr/>
      <dgm:t>
        <a:bodyPr/>
        <a:lstStyle/>
        <a:p>
          <a:pPr rtl="1"/>
          <a:endParaRPr lang="fa-IR"/>
        </a:p>
      </dgm:t>
    </dgm:pt>
    <dgm:pt modelId="{CF35CC0A-47A8-407D-9DA9-11A27A009FCB}" type="pres">
      <dgm:prSet presAssocID="{9C1F9220-F19C-4370-B925-ADBFB8FA4E24}" presName="sibTrans" presStyleLbl="sibTrans2D1" presStyleIdx="5" presStyleCnt="6"/>
      <dgm:spPr>
        <a:prstGeom prst="ellipse">
          <a:avLst/>
        </a:prstGeom>
      </dgm:spPr>
      <dgm:t>
        <a:bodyPr/>
        <a:lstStyle/>
        <a:p>
          <a:pPr rtl="1"/>
          <a:endParaRPr lang="fa-IR"/>
        </a:p>
      </dgm:t>
    </dgm:pt>
    <dgm:pt modelId="{38F54969-89D6-4C64-8750-9DD349788325}" type="pres">
      <dgm:prSet presAssocID="{9C1F9220-F19C-4370-B925-ADBFB8FA4E24}" presName="connectorText" presStyleLbl="sibTrans2D1" presStyleIdx="5" presStyleCnt="6"/>
      <dgm:spPr/>
      <dgm:t>
        <a:bodyPr/>
        <a:lstStyle/>
        <a:p>
          <a:pPr rtl="1"/>
          <a:endParaRPr lang="fa-IR"/>
        </a:p>
      </dgm:t>
    </dgm:pt>
  </dgm:ptLst>
  <dgm:cxnLst>
    <dgm:cxn modelId="{C83BBF48-0C87-429F-B7F5-3E3751F482DE}" srcId="{0588B743-9CD1-4CA6-9724-98A6DFA87AAD}" destId="{2929C521-09B4-45BA-83ED-0B381DC5FF56}" srcOrd="0" destOrd="0" parTransId="{02CBDA8B-2FD2-4587-A19C-CC6A5CA9CC28}" sibTransId="{E0857EBD-F6D5-4469-88DE-0BBC3BC10392}"/>
    <dgm:cxn modelId="{9071FEA5-69D6-4E6B-AA6F-006DEB8CE050}" type="presOf" srcId="{E0857EBD-F6D5-4469-88DE-0BBC3BC10392}" destId="{400A7021-831D-4FE5-AD19-634FD236B901}" srcOrd="0" destOrd="0" presId="urn:microsoft.com/office/officeart/2005/8/layout/cycle2"/>
    <dgm:cxn modelId="{B6F6D40D-5008-4820-8B18-B5BFB29D63A5}" type="presOf" srcId="{A3DC0467-3F5C-4179-83A4-AE18B9B03F66}" destId="{EF736D4E-51FA-4A35-9183-11CB4E1EB99B}" srcOrd="0" destOrd="0" presId="urn:microsoft.com/office/officeart/2005/8/layout/cycle2"/>
    <dgm:cxn modelId="{B4196436-A0EF-456F-8FA4-41065279FC17}" type="presOf" srcId="{F75714AE-2A0B-408C-B607-7F195452D7FA}" destId="{340D9DD7-2C3F-4EB4-9CC8-32193253D9C2}" srcOrd="0" destOrd="0" presId="urn:microsoft.com/office/officeart/2005/8/layout/cycle2"/>
    <dgm:cxn modelId="{0B75B457-C6F2-4AEA-B063-792232D6C1AA}" type="presOf" srcId="{86400ED0-FD2D-4033-B136-A385645E07C5}" destId="{58EE6354-63C6-498B-B466-1AB835E2D6B9}" srcOrd="1" destOrd="0" presId="urn:microsoft.com/office/officeart/2005/8/layout/cycle2"/>
    <dgm:cxn modelId="{6BF2737D-E63D-4DD4-8FB6-94F6EF6123F7}" type="presOf" srcId="{0FDF65A0-A4AE-47A2-BA53-F102B1B1904D}" destId="{F3E132C0-6ED6-4D14-914F-37A5A084935F}" srcOrd="0" destOrd="0" presId="urn:microsoft.com/office/officeart/2005/8/layout/cycle2"/>
    <dgm:cxn modelId="{B3F9B354-3A01-4AB0-9756-89AE97437CF1}" type="presOf" srcId="{B723D13C-8021-4831-A752-F85571C0EB6C}" destId="{C0DC09E7-2D7D-42D4-84D7-C6E194CC8AE5}" srcOrd="0" destOrd="0" presId="urn:microsoft.com/office/officeart/2005/8/layout/cycle2"/>
    <dgm:cxn modelId="{1DC00004-CB6E-4A09-841F-7D27355F9AF7}" type="presOf" srcId="{9C1F9220-F19C-4370-B925-ADBFB8FA4E24}" destId="{38F54969-89D6-4C64-8750-9DD349788325}" srcOrd="1" destOrd="0" presId="urn:microsoft.com/office/officeart/2005/8/layout/cycle2"/>
    <dgm:cxn modelId="{061404A2-E72D-47F0-A0E0-A9DCBD50A4EE}" type="presOf" srcId="{15451286-A3AD-43F9-A146-4DC46185DB98}" destId="{FF2A4821-7845-451A-874E-3D53A5C65A80}" srcOrd="1" destOrd="0" presId="urn:microsoft.com/office/officeart/2005/8/layout/cycle2"/>
    <dgm:cxn modelId="{357D892E-FA06-49D7-8F3E-621731B0525A}" type="presOf" srcId="{2929C521-09B4-45BA-83ED-0B381DC5FF56}" destId="{CD1EA187-A2AA-434C-BCE7-E5774572DE93}" srcOrd="0" destOrd="0" presId="urn:microsoft.com/office/officeart/2005/8/layout/cycle2"/>
    <dgm:cxn modelId="{F2D0936F-2CDC-46B1-BF33-5F04E162A659}" type="presOf" srcId="{672E8E51-5696-48CE-9FEB-FB10498057AB}" destId="{AC30B13B-CD98-45DC-BDCB-08FEB876E7A5}" srcOrd="0" destOrd="0" presId="urn:microsoft.com/office/officeart/2005/8/layout/cycle2"/>
    <dgm:cxn modelId="{893DC752-C3ED-427B-8664-CB1005ABD303}" srcId="{0588B743-9CD1-4CA6-9724-98A6DFA87AAD}" destId="{672E8E51-5696-48CE-9FEB-FB10498057AB}" srcOrd="2" destOrd="0" parTransId="{D9D0480A-7AF2-40AB-87D1-77DC5A5BE285}" sibTransId="{B723D13C-8021-4831-A752-F85571C0EB6C}"/>
    <dgm:cxn modelId="{EC943DFF-3B2D-4702-AA20-6178A99DF3AE}" type="presOf" srcId="{15451286-A3AD-43F9-A146-4DC46185DB98}" destId="{A769D6EE-FB0D-4F29-A78E-B2DF3800ECB1}" srcOrd="0" destOrd="0" presId="urn:microsoft.com/office/officeart/2005/8/layout/cycle2"/>
    <dgm:cxn modelId="{BA675568-3E77-481B-8C2E-B00C8FB58941}" srcId="{0588B743-9CD1-4CA6-9724-98A6DFA87AAD}" destId="{A3DC0467-3F5C-4179-83A4-AE18B9B03F66}" srcOrd="1" destOrd="0" parTransId="{53A91F86-BB81-434B-B372-3346766E03E5}" sibTransId="{F75714AE-2A0B-408C-B607-7F195452D7FA}"/>
    <dgm:cxn modelId="{5584C814-7811-4469-A0A8-2EE7B9F76479}" type="presOf" srcId="{E0857EBD-F6D5-4469-88DE-0BBC3BC10392}" destId="{B2CA9048-84A2-481D-BD01-9212959534F2}" srcOrd="1" destOrd="0" presId="urn:microsoft.com/office/officeart/2005/8/layout/cycle2"/>
    <dgm:cxn modelId="{7787AFCE-B1B5-4103-A0F6-40976AF8082B}" srcId="{0588B743-9CD1-4CA6-9724-98A6DFA87AAD}" destId="{47F83C60-7593-476A-995C-7A0B5FAAD159}" srcOrd="5" destOrd="0" parTransId="{CA6764A9-2A59-49BA-8AD2-37297C9F6D2C}" sibTransId="{9C1F9220-F19C-4370-B925-ADBFB8FA4E24}"/>
    <dgm:cxn modelId="{61534C0D-04C0-40AA-B8CE-0244401AAE50}" type="presOf" srcId="{B723D13C-8021-4831-A752-F85571C0EB6C}" destId="{F2A5B461-46E2-403E-89D1-8505A6247113}" srcOrd="1" destOrd="0" presId="urn:microsoft.com/office/officeart/2005/8/layout/cycle2"/>
    <dgm:cxn modelId="{C54C9D23-9B36-483F-B082-9220F6E93FBE}" type="presOf" srcId="{F75714AE-2A0B-408C-B607-7F195452D7FA}" destId="{26C8717C-57ED-4144-9FA3-AD41FC965E20}" srcOrd="1" destOrd="0" presId="urn:microsoft.com/office/officeart/2005/8/layout/cycle2"/>
    <dgm:cxn modelId="{B765791F-9B16-4CEB-89E6-AC75C644C727}" type="presOf" srcId="{47F83C60-7593-476A-995C-7A0B5FAAD159}" destId="{C954BFBE-01A1-4590-B8E2-A8571F9DF59D}" srcOrd="0" destOrd="0" presId="urn:microsoft.com/office/officeart/2005/8/layout/cycle2"/>
    <dgm:cxn modelId="{99FA444B-54A3-46E0-A441-8EFF154F5B0F}" srcId="{0588B743-9CD1-4CA6-9724-98A6DFA87AAD}" destId="{0FDF65A0-A4AE-47A2-BA53-F102B1B1904D}" srcOrd="4" destOrd="0" parTransId="{1C8356FE-C261-491A-8114-931FF0064163}" sibTransId="{15451286-A3AD-43F9-A146-4DC46185DB98}"/>
    <dgm:cxn modelId="{C4E93F30-C4DE-4A57-A965-A1E9517F8CC1}" type="presOf" srcId="{0588B743-9CD1-4CA6-9724-98A6DFA87AAD}" destId="{E826C69B-4747-443F-9672-6A676D5C7378}" srcOrd="0" destOrd="0" presId="urn:microsoft.com/office/officeart/2005/8/layout/cycle2"/>
    <dgm:cxn modelId="{A63617E5-CE23-4EDA-A907-9582BC660746}" type="presOf" srcId="{301DE323-5D56-4087-BE17-11C2BE9FF92D}" destId="{64B1D002-88BF-4AAA-9DB7-613B1371949F}" srcOrd="0" destOrd="0" presId="urn:microsoft.com/office/officeart/2005/8/layout/cycle2"/>
    <dgm:cxn modelId="{47EF216A-4066-464F-BC64-480B96D5911F}" type="presOf" srcId="{9C1F9220-F19C-4370-B925-ADBFB8FA4E24}" destId="{CF35CC0A-47A8-407D-9DA9-11A27A009FCB}" srcOrd="0" destOrd="0" presId="urn:microsoft.com/office/officeart/2005/8/layout/cycle2"/>
    <dgm:cxn modelId="{C590940D-AF09-47C8-A582-7AEADA4D0450}" type="presOf" srcId="{86400ED0-FD2D-4033-B136-A385645E07C5}" destId="{7D640421-541C-4F6B-A2BB-818B17ECE179}" srcOrd="0" destOrd="0" presId="urn:microsoft.com/office/officeart/2005/8/layout/cycle2"/>
    <dgm:cxn modelId="{25B72518-2703-4F77-A202-489B57FA7D69}" srcId="{0588B743-9CD1-4CA6-9724-98A6DFA87AAD}" destId="{301DE323-5D56-4087-BE17-11C2BE9FF92D}" srcOrd="3" destOrd="0" parTransId="{2DE19D40-427F-4F14-9ECC-C10182FF737C}" sibTransId="{86400ED0-FD2D-4033-B136-A385645E07C5}"/>
    <dgm:cxn modelId="{E6359B2E-E009-486F-AC8B-8D0DCD351AF9}" type="presParOf" srcId="{E826C69B-4747-443F-9672-6A676D5C7378}" destId="{CD1EA187-A2AA-434C-BCE7-E5774572DE93}" srcOrd="0" destOrd="0" presId="urn:microsoft.com/office/officeart/2005/8/layout/cycle2"/>
    <dgm:cxn modelId="{7D8AA781-A9B1-4984-9D3F-1A0632E2CFF5}" type="presParOf" srcId="{E826C69B-4747-443F-9672-6A676D5C7378}" destId="{400A7021-831D-4FE5-AD19-634FD236B901}" srcOrd="1" destOrd="0" presId="urn:microsoft.com/office/officeart/2005/8/layout/cycle2"/>
    <dgm:cxn modelId="{2625DB78-7A5B-43C3-BD1E-87E5C50D4765}" type="presParOf" srcId="{400A7021-831D-4FE5-AD19-634FD236B901}" destId="{B2CA9048-84A2-481D-BD01-9212959534F2}" srcOrd="0" destOrd="0" presId="urn:microsoft.com/office/officeart/2005/8/layout/cycle2"/>
    <dgm:cxn modelId="{091CC542-FBD7-4327-BF13-530CC8EE5468}" type="presParOf" srcId="{E826C69B-4747-443F-9672-6A676D5C7378}" destId="{EF736D4E-51FA-4A35-9183-11CB4E1EB99B}" srcOrd="2" destOrd="0" presId="urn:microsoft.com/office/officeart/2005/8/layout/cycle2"/>
    <dgm:cxn modelId="{A62E69B8-78B3-49D9-88B4-A506F660CAA6}" type="presParOf" srcId="{E826C69B-4747-443F-9672-6A676D5C7378}" destId="{340D9DD7-2C3F-4EB4-9CC8-32193253D9C2}" srcOrd="3" destOrd="0" presId="urn:microsoft.com/office/officeart/2005/8/layout/cycle2"/>
    <dgm:cxn modelId="{03529EE5-7DB3-430F-A9C4-818D388655CD}" type="presParOf" srcId="{340D9DD7-2C3F-4EB4-9CC8-32193253D9C2}" destId="{26C8717C-57ED-4144-9FA3-AD41FC965E20}" srcOrd="0" destOrd="0" presId="urn:microsoft.com/office/officeart/2005/8/layout/cycle2"/>
    <dgm:cxn modelId="{8C3489E9-3ACA-4FBD-BF04-80611C5E4443}" type="presParOf" srcId="{E826C69B-4747-443F-9672-6A676D5C7378}" destId="{AC30B13B-CD98-45DC-BDCB-08FEB876E7A5}" srcOrd="4" destOrd="0" presId="urn:microsoft.com/office/officeart/2005/8/layout/cycle2"/>
    <dgm:cxn modelId="{620D2999-5739-4D41-9571-FFD5C42D0FED}" type="presParOf" srcId="{E826C69B-4747-443F-9672-6A676D5C7378}" destId="{C0DC09E7-2D7D-42D4-84D7-C6E194CC8AE5}" srcOrd="5" destOrd="0" presId="urn:microsoft.com/office/officeart/2005/8/layout/cycle2"/>
    <dgm:cxn modelId="{5B01F650-6A9F-44AE-BF67-6A2F939F4411}" type="presParOf" srcId="{C0DC09E7-2D7D-42D4-84D7-C6E194CC8AE5}" destId="{F2A5B461-46E2-403E-89D1-8505A6247113}" srcOrd="0" destOrd="0" presId="urn:microsoft.com/office/officeart/2005/8/layout/cycle2"/>
    <dgm:cxn modelId="{710CA31B-F019-4273-9E47-B4D362541B03}" type="presParOf" srcId="{E826C69B-4747-443F-9672-6A676D5C7378}" destId="{64B1D002-88BF-4AAA-9DB7-613B1371949F}" srcOrd="6" destOrd="0" presId="urn:microsoft.com/office/officeart/2005/8/layout/cycle2"/>
    <dgm:cxn modelId="{89AFA472-1FD3-4BC0-8913-D73B2B098136}" type="presParOf" srcId="{E826C69B-4747-443F-9672-6A676D5C7378}" destId="{7D640421-541C-4F6B-A2BB-818B17ECE179}" srcOrd="7" destOrd="0" presId="urn:microsoft.com/office/officeart/2005/8/layout/cycle2"/>
    <dgm:cxn modelId="{37AFD5F8-EBF4-4C90-9C6D-A4189751B6B7}" type="presParOf" srcId="{7D640421-541C-4F6B-A2BB-818B17ECE179}" destId="{58EE6354-63C6-498B-B466-1AB835E2D6B9}" srcOrd="0" destOrd="0" presId="urn:microsoft.com/office/officeart/2005/8/layout/cycle2"/>
    <dgm:cxn modelId="{CA4D1825-6261-4EB7-B45D-F426B12B5717}" type="presParOf" srcId="{E826C69B-4747-443F-9672-6A676D5C7378}" destId="{F3E132C0-6ED6-4D14-914F-37A5A084935F}" srcOrd="8" destOrd="0" presId="urn:microsoft.com/office/officeart/2005/8/layout/cycle2"/>
    <dgm:cxn modelId="{B9C62E2E-0A2E-45EC-B090-6C792E8CC170}" type="presParOf" srcId="{E826C69B-4747-443F-9672-6A676D5C7378}" destId="{A769D6EE-FB0D-4F29-A78E-B2DF3800ECB1}" srcOrd="9" destOrd="0" presId="urn:microsoft.com/office/officeart/2005/8/layout/cycle2"/>
    <dgm:cxn modelId="{C301040B-D042-4451-BF68-9C30CFA706D8}" type="presParOf" srcId="{A769D6EE-FB0D-4F29-A78E-B2DF3800ECB1}" destId="{FF2A4821-7845-451A-874E-3D53A5C65A80}" srcOrd="0" destOrd="0" presId="urn:microsoft.com/office/officeart/2005/8/layout/cycle2"/>
    <dgm:cxn modelId="{649E28C3-97CE-4D6D-8193-9ED6AEDCBF38}" type="presParOf" srcId="{E826C69B-4747-443F-9672-6A676D5C7378}" destId="{C954BFBE-01A1-4590-B8E2-A8571F9DF59D}" srcOrd="10" destOrd="0" presId="urn:microsoft.com/office/officeart/2005/8/layout/cycle2"/>
    <dgm:cxn modelId="{6509F197-A54B-4DFF-B6F4-9847CD4F4267}" type="presParOf" srcId="{E826C69B-4747-443F-9672-6A676D5C7378}" destId="{CF35CC0A-47A8-407D-9DA9-11A27A009FCB}" srcOrd="11" destOrd="0" presId="urn:microsoft.com/office/officeart/2005/8/layout/cycle2"/>
    <dgm:cxn modelId="{727CAC0D-7E7F-450D-80A6-F0DC1062B396}" type="presParOf" srcId="{CF35CC0A-47A8-407D-9DA9-11A27A009FCB}" destId="{38F54969-89D6-4C64-8750-9DD34978832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67721D-F721-46DA-8973-2761B3641D91}" type="doc">
      <dgm:prSet loTypeId="urn:microsoft.com/office/officeart/2005/8/layout/hList1" loCatId="list" qsTypeId="urn:microsoft.com/office/officeart/2005/8/quickstyle/3d2" qsCatId="3D" csTypeId="urn:microsoft.com/office/officeart/2005/8/colors/accent2_3" csCatId="accent2" phldr="1"/>
      <dgm:spPr/>
      <dgm:t>
        <a:bodyPr/>
        <a:lstStyle/>
        <a:p>
          <a:pPr rtl="1"/>
          <a:endParaRPr lang="fa-IR"/>
        </a:p>
      </dgm:t>
    </dgm:pt>
    <dgm:pt modelId="{BF49D405-286B-414B-A8B4-E1D9CF1FB46F}">
      <dgm:prSet phldrT="[Text]"/>
      <dgm:spPr/>
      <dgm:t>
        <a:bodyPr/>
        <a:lstStyle/>
        <a:p>
          <a:pPr rtl="1"/>
          <a:r>
            <a:rPr lang="fa-IR" b="1" dirty="0" smtClean="0">
              <a:solidFill>
                <a:schemeClr val="bg2">
                  <a:lumMod val="10000"/>
                </a:schemeClr>
              </a:solidFill>
            </a:rPr>
            <a:t>مزایا</a:t>
          </a:r>
          <a:endParaRPr lang="fa-IR" b="1" dirty="0">
            <a:solidFill>
              <a:schemeClr val="bg2">
                <a:lumMod val="10000"/>
              </a:schemeClr>
            </a:solidFill>
          </a:endParaRPr>
        </a:p>
      </dgm:t>
    </dgm:pt>
    <dgm:pt modelId="{9E367A95-F72F-4865-B383-BB7806C5F9E7}" type="parTrans" cxnId="{0A3F38CB-AE5F-4F6A-BCAB-215BFE1E8DAB}">
      <dgm:prSet/>
      <dgm:spPr/>
      <dgm:t>
        <a:bodyPr/>
        <a:lstStyle/>
        <a:p>
          <a:pPr rtl="1"/>
          <a:endParaRPr lang="fa-IR">
            <a:solidFill>
              <a:schemeClr val="bg2">
                <a:lumMod val="10000"/>
              </a:schemeClr>
            </a:solidFill>
          </a:endParaRPr>
        </a:p>
      </dgm:t>
    </dgm:pt>
    <dgm:pt modelId="{802D6FC2-EB26-451B-B5F7-461EE247D389}" type="sibTrans" cxnId="{0A3F38CB-AE5F-4F6A-BCAB-215BFE1E8DAB}">
      <dgm:prSet/>
      <dgm:spPr/>
      <dgm:t>
        <a:bodyPr/>
        <a:lstStyle/>
        <a:p>
          <a:pPr rtl="1"/>
          <a:endParaRPr lang="fa-IR">
            <a:solidFill>
              <a:schemeClr val="bg2">
                <a:lumMod val="10000"/>
              </a:schemeClr>
            </a:solidFill>
          </a:endParaRPr>
        </a:p>
      </dgm:t>
    </dgm:pt>
    <dgm:pt modelId="{A7782001-5994-4A9F-9085-8A03ACCB2609}">
      <dgm:prSet phldrT="[Text]"/>
      <dgm:spPr/>
      <dgm:t>
        <a:bodyPr/>
        <a:lstStyle/>
        <a:p>
          <a:pPr rtl="1"/>
          <a:r>
            <a:rPr lang="fa-IR" dirty="0" smtClean="0">
              <a:solidFill>
                <a:schemeClr val="bg2">
                  <a:lumMod val="10000"/>
                </a:schemeClr>
              </a:solidFill>
            </a:rPr>
            <a:t>سادگی</a:t>
          </a:r>
          <a:endParaRPr lang="fa-IR" dirty="0">
            <a:solidFill>
              <a:schemeClr val="bg2">
                <a:lumMod val="10000"/>
              </a:schemeClr>
            </a:solidFill>
          </a:endParaRPr>
        </a:p>
      </dgm:t>
    </dgm:pt>
    <dgm:pt modelId="{84BE7D66-0FBE-41FD-A55D-7784B075AA88}" type="parTrans" cxnId="{3473E77E-72AF-4982-96EA-64B35DF03F8D}">
      <dgm:prSet/>
      <dgm:spPr/>
      <dgm:t>
        <a:bodyPr/>
        <a:lstStyle/>
        <a:p>
          <a:pPr rtl="1"/>
          <a:endParaRPr lang="fa-IR">
            <a:solidFill>
              <a:schemeClr val="bg2">
                <a:lumMod val="10000"/>
              </a:schemeClr>
            </a:solidFill>
          </a:endParaRPr>
        </a:p>
      </dgm:t>
    </dgm:pt>
    <dgm:pt modelId="{FE87DA33-141A-4D18-9843-FD504EABAA4E}" type="sibTrans" cxnId="{3473E77E-72AF-4982-96EA-64B35DF03F8D}">
      <dgm:prSet/>
      <dgm:spPr/>
      <dgm:t>
        <a:bodyPr/>
        <a:lstStyle/>
        <a:p>
          <a:pPr rtl="1"/>
          <a:endParaRPr lang="fa-IR">
            <a:solidFill>
              <a:schemeClr val="bg2">
                <a:lumMod val="10000"/>
              </a:schemeClr>
            </a:solidFill>
          </a:endParaRPr>
        </a:p>
      </dgm:t>
    </dgm:pt>
    <dgm:pt modelId="{1ADCACE2-7BCA-4763-AFBC-028773B6E668}">
      <dgm:prSet phldrT="[Text]"/>
      <dgm:spPr/>
      <dgm:t>
        <a:bodyPr/>
        <a:lstStyle/>
        <a:p>
          <a:pPr rtl="1"/>
          <a:r>
            <a:rPr lang="fa-IR" dirty="0" smtClean="0">
              <a:solidFill>
                <a:schemeClr val="bg2">
                  <a:lumMod val="10000"/>
                </a:schemeClr>
              </a:solidFill>
            </a:rPr>
            <a:t>ارزانی</a:t>
          </a:r>
          <a:endParaRPr lang="fa-IR" dirty="0">
            <a:solidFill>
              <a:schemeClr val="bg2">
                <a:lumMod val="10000"/>
              </a:schemeClr>
            </a:solidFill>
          </a:endParaRPr>
        </a:p>
      </dgm:t>
    </dgm:pt>
    <dgm:pt modelId="{A85F4920-6179-40E1-8521-54C630E5E4F2}" type="parTrans" cxnId="{5F622425-E7B4-4545-A33D-7135489BB470}">
      <dgm:prSet/>
      <dgm:spPr/>
      <dgm:t>
        <a:bodyPr/>
        <a:lstStyle/>
        <a:p>
          <a:pPr rtl="1"/>
          <a:endParaRPr lang="fa-IR">
            <a:solidFill>
              <a:schemeClr val="bg2">
                <a:lumMod val="10000"/>
              </a:schemeClr>
            </a:solidFill>
          </a:endParaRPr>
        </a:p>
      </dgm:t>
    </dgm:pt>
    <dgm:pt modelId="{FD4BDF64-7D63-4478-8F44-19ADAE9B5073}" type="sibTrans" cxnId="{5F622425-E7B4-4545-A33D-7135489BB470}">
      <dgm:prSet/>
      <dgm:spPr/>
      <dgm:t>
        <a:bodyPr/>
        <a:lstStyle/>
        <a:p>
          <a:pPr rtl="1"/>
          <a:endParaRPr lang="fa-IR">
            <a:solidFill>
              <a:schemeClr val="bg2">
                <a:lumMod val="10000"/>
              </a:schemeClr>
            </a:solidFill>
          </a:endParaRPr>
        </a:p>
      </dgm:t>
    </dgm:pt>
    <dgm:pt modelId="{AD30DC0C-9286-434F-B915-8CDB276E5481}">
      <dgm:prSet phldrT="[Text]"/>
      <dgm:spPr/>
      <dgm:t>
        <a:bodyPr/>
        <a:lstStyle/>
        <a:p>
          <a:pPr rtl="1"/>
          <a:r>
            <a:rPr lang="fa-IR" b="1" dirty="0" smtClean="0">
              <a:solidFill>
                <a:schemeClr val="bg2">
                  <a:lumMod val="10000"/>
                </a:schemeClr>
              </a:solidFill>
            </a:rPr>
            <a:t>معایب</a:t>
          </a:r>
          <a:endParaRPr lang="fa-IR" b="1" dirty="0">
            <a:solidFill>
              <a:schemeClr val="bg2">
                <a:lumMod val="10000"/>
              </a:schemeClr>
            </a:solidFill>
          </a:endParaRPr>
        </a:p>
      </dgm:t>
    </dgm:pt>
    <dgm:pt modelId="{56583FDC-BE0C-460B-B310-AF798B983583}" type="parTrans" cxnId="{03170ECF-8A87-4047-BDA3-B3D5E2582D0F}">
      <dgm:prSet/>
      <dgm:spPr/>
      <dgm:t>
        <a:bodyPr/>
        <a:lstStyle/>
        <a:p>
          <a:pPr rtl="1"/>
          <a:endParaRPr lang="fa-IR">
            <a:solidFill>
              <a:schemeClr val="bg2">
                <a:lumMod val="10000"/>
              </a:schemeClr>
            </a:solidFill>
          </a:endParaRPr>
        </a:p>
      </dgm:t>
    </dgm:pt>
    <dgm:pt modelId="{EA353DD2-86B0-441B-9043-E06EFD89A458}" type="sibTrans" cxnId="{03170ECF-8A87-4047-BDA3-B3D5E2582D0F}">
      <dgm:prSet/>
      <dgm:spPr/>
      <dgm:t>
        <a:bodyPr/>
        <a:lstStyle/>
        <a:p>
          <a:pPr rtl="1"/>
          <a:endParaRPr lang="fa-IR">
            <a:solidFill>
              <a:schemeClr val="bg2">
                <a:lumMod val="10000"/>
              </a:schemeClr>
            </a:solidFill>
          </a:endParaRPr>
        </a:p>
      </dgm:t>
    </dgm:pt>
    <dgm:pt modelId="{75419EC0-ACA7-42FA-9B7F-B297EC4311E3}">
      <dgm:prSet phldrT="[Text]"/>
      <dgm:spPr/>
      <dgm:t>
        <a:bodyPr/>
        <a:lstStyle/>
        <a:p>
          <a:pPr rtl="1"/>
          <a:r>
            <a:rPr lang="fa-IR" dirty="0" smtClean="0">
              <a:solidFill>
                <a:schemeClr val="bg2">
                  <a:lumMod val="10000"/>
                </a:schemeClr>
              </a:solidFill>
            </a:rPr>
            <a:t>فقط عیوب سطحی</a:t>
          </a:r>
          <a:endParaRPr lang="fa-IR" dirty="0">
            <a:solidFill>
              <a:schemeClr val="bg2">
                <a:lumMod val="10000"/>
              </a:schemeClr>
            </a:solidFill>
          </a:endParaRPr>
        </a:p>
      </dgm:t>
    </dgm:pt>
    <dgm:pt modelId="{38B17A88-F276-417A-82F5-9596851E70E7}" type="parTrans" cxnId="{827DF4DD-0651-418B-BC88-38304ACAE517}">
      <dgm:prSet/>
      <dgm:spPr/>
      <dgm:t>
        <a:bodyPr/>
        <a:lstStyle/>
        <a:p>
          <a:pPr rtl="1"/>
          <a:endParaRPr lang="fa-IR">
            <a:solidFill>
              <a:schemeClr val="bg2">
                <a:lumMod val="10000"/>
              </a:schemeClr>
            </a:solidFill>
          </a:endParaRPr>
        </a:p>
      </dgm:t>
    </dgm:pt>
    <dgm:pt modelId="{412975FF-4E42-4357-B351-1B78A2F08FAB}" type="sibTrans" cxnId="{827DF4DD-0651-418B-BC88-38304ACAE517}">
      <dgm:prSet/>
      <dgm:spPr/>
      <dgm:t>
        <a:bodyPr/>
        <a:lstStyle/>
        <a:p>
          <a:pPr rtl="1"/>
          <a:endParaRPr lang="fa-IR">
            <a:solidFill>
              <a:schemeClr val="bg2">
                <a:lumMod val="10000"/>
              </a:schemeClr>
            </a:solidFill>
          </a:endParaRPr>
        </a:p>
      </dgm:t>
    </dgm:pt>
    <dgm:pt modelId="{30C0FF9B-EA94-46E3-94AE-9BCF848A36C3}">
      <dgm:prSet phldrT="[Text]"/>
      <dgm:spPr/>
      <dgm:t>
        <a:bodyPr/>
        <a:lstStyle/>
        <a:p>
          <a:pPr rtl="1"/>
          <a:r>
            <a:rPr lang="fa-IR" dirty="0" smtClean="0">
              <a:solidFill>
                <a:schemeClr val="bg2">
                  <a:lumMod val="10000"/>
                </a:schemeClr>
              </a:solidFill>
            </a:rPr>
            <a:t>فقط برای سطوح نامتخلخل</a:t>
          </a:r>
          <a:endParaRPr lang="fa-IR" dirty="0">
            <a:solidFill>
              <a:schemeClr val="bg2">
                <a:lumMod val="10000"/>
              </a:schemeClr>
            </a:solidFill>
          </a:endParaRPr>
        </a:p>
      </dgm:t>
    </dgm:pt>
    <dgm:pt modelId="{88EB476E-6355-42D5-8115-3EBE64B1B3FE}" type="parTrans" cxnId="{55F2E85E-A096-4F48-AE70-8D942BEC0E50}">
      <dgm:prSet/>
      <dgm:spPr/>
      <dgm:t>
        <a:bodyPr/>
        <a:lstStyle/>
        <a:p>
          <a:pPr rtl="1"/>
          <a:endParaRPr lang="fa-IR">
            <a:solidFill>
              <a:schemeClr val="bg2">
                <a:lumMod val="10000"/>
              </a:schemeClr>
            </a:solidFill>
          </a:endParaRPr>
        </a:p>
      </dgm:t>
    </dgm:pt>
    <dgm:pt modelId="{655D2AD2-B653-4751-8417-201C5B80A728}" type="sibTrans" cxnId="{55F2E85E-A096-4F48-AE70-8D942BEC0E50}">
      <dgm:prSet/>
      <dgm:spPr/>
      <dgm:t>
        <a:bodyPr/>
        <a:lstStyle/>
        <a:p>
          <a:pPr rtl="1"/>
          <a:endParaRPr lang="fa-IR">
            <a:solidFill>
              <a:schemeClr val="bg2">
                <a:lumMod val="10000"/>
              </a:schemeClr>
            </a:solidFill>
          </a:endParaRPr>
        </a:p>
      </dgm:t>
    </dgm:pt>
    <dgm:pt modelId="{77875CD5-7A97-4E7F-A5D6-44976A5727AD}">
      <dgm:prSet phldrT="[Text]"/>
      <dgm:spPr/>
      <dgm:t>
        <a:bodyPr/>
        <a:lstStyle/>
        <a:p>
          <a:pPr rtl="1"/>
          <a:r>
            <a:rPr lang="fa-IR" dirty="0" smtClean="0">
              <a:solidFill>
                <a:schemeClr val="bg2">
                  <a:lumMod val="10000"/>
                </a:schemeClr>
              </a:solidFill>
            </a:rPr>
            <a:t>حمل‏ونقل آسان تجهیزات</a:t>
          </a:r>
          <a:endParaRPr lang="fa-IR" dirty="0">
            <a:solidFill>
              <a:schemeClr val="bg2">
                <a:lumMod val="10000"/>
              </a:schemeClr>
            </a:solidFill>
          </a:endParaRPr>
        </a:p>
      </dgm:t>
    </dgm:pt>
    <dgm:pt modelId="{38C1EAB8-FB0E-4748-A283-2C17DFB454B7}" type="parTrans" cxnId="{7C94F4D7-6F28-4EDD-A49E-7D8307D1D2D1}">
      <dgm:prSet/>
      <dgm:spPr/>
      <dgm:t>
        <a:bodyPr/>
        <a:lstStyle/>
        <a:p>
          <a:pPr rtl="1"/>
          <a:endParaRPr lang="fa-IR">
            <a:solidFill>
              <a:schemeClr val="bg2">
                <a:lumMod val="10000"/>
              </a:schemeClr>
            </a:solidFill>
          </a:endParaRPr>
        </a:p>
      </dgm:t>
    </dgm:pt>
    <dgm:pt modelId="{5D5F9280-44E4-4E57-832D-60AE8256F373}" type="sibTrans" cxnId="{7C94F4D7-6F28-4EDD-A49E-7D8307D1D2D1}">
      <dgm:prSet/>
      <dgm:spPr/>
      <dgm:t>
        <a:bodyPr/>
        <a:lstStyle/>
        <a:p>
          <a:pPr rtl="1"/>
          <a:endParaRPr lang="fa-IR">
            <a:solidFill>
              <a:schemeClr val="bg2">
                <a:lumMod val="10000"/>
              </a:schemeClr>
            </a:solidFill>
          </a:endParaRPr>
        </a:p>
      </dgm:t>
    </dgm:pt>
    <dgm:pt modelId="{6B83D4B8-E04E-4385-A917-D83E1202F9A3}">
      <dgm:prSet phldrT="[Text]"/>
      <dgm:spPr/>
      <dgm:t>
        <a:bodyPr/>
        <a:lstStyle/>
        <a:p>
          <a:pPr rtl="1"/>
          <a:r>
            <a:rPr lang="fa-IR" dirty="0" smtClean="0">
              <a:solidFill>
                <a:schemeClr val="bg2">
                  <a:lumMod val="10000"/>
                </a:schemeClr>
              </a:solidFill>
            </a:rPr>
            <a:t>امکان بررسیِ اشکالِ پیچیده</a:t>
          </a:r>
          <a:endParaRPr lang="fa-IR" dirty="0">
            <a:solidFill>
              <a:schemeClr val="bg2">
                <a:lumMod val="10000"/>
              </a:schemeClr>
            </a:solidFill>
          </a:endParaRPr>
        </a:p>
      </dgm:t>
    </dgm:pt>
    <dgm:pt modelId="{7656A066-E8F4-4C81-9878-719D186F54B3}" type="parTrans" cxnId="{17FCA624-487F-4D36-8104-49D41E1488D2}">
      <dgm:prSet/>
      <dgm:spPr/>
      <dgm:t>
        <a:bodyPr/>
        <a:lstStyle/>
        <a:p>
          <a:pPr rtl="1"/>
          <a:endParaRPr lang="fa-IR">
            <a:solidFill>
              <a:schemeClr val="bg2">
                <a:lumMod val="10000"/>
              </a:schemeClr>
            </a:solidFill>
          </a:endParaRPr>
        </a:p>
      </dgm:t>
    </dgm:pt>
    <dgm:pt modelId="{FF84EF3D-E3CB-4F96-8224-5C7B86868DCD}" type="sibTrans" cxnId="{17FCA624-487F-4D36-8104-49D41E1488D2}">
      <dgm:prSet/>
      <dgm:spPr/>
      <dgm:t>
        <a:bodyPr/>
        <a:lstStyle/>
        <a:p>
          <a:pPr rtl="1"/>
          <a:endParaRPr lang="fa-IR">
            <a:solidFill>
              <a:schemeClr val="bg2">
                <a:lumMod val="10000"/>
              </a:schemeClr>
            </a:solidFill>
          </a:endParaRPr>
        </a:p>
      </dgm:t>
    </dgm:pt>
    <dgm:pt modelId="{80354F7D-2A02-48CD-AED3-CF5D866A43EA}">
      <dgm:prSet phldrT="[Text]"/>
      <dgm:spPr/>
      <dgm:t>
        <a:bodyPr/>
        <a:lstStyle/>
        <a:p>
          <a:pPr rtl="1"/>
          <a:r>
            <a:rPr lang="fa-IR" dirty="0" smtClean="0">
              <a:solidFill>
                <a:schemeClr val="bg2">
                  <a:lumMod val="10000"/>
                </a:schemeClr>
              </a:solidFill>
            </a:rPr>
            <a:t>لزوم تمیزکاری اولیه</a:t>
          </a:r>
          <a:endParaRPr lang="fa-IR" dirty="0">
            <a:solidFill>
              <a:schemeClr val="bg2">
                <a:lumMod val="10000"/>
              </a:schemeClr>
            </a:solidFill>
          </a:endParaRPr>
        </a:p>
      </dgm:t>
    </dgm:pt>
    <dgm:pt modelId="{3FC586A6-F37B-4EE7-8C88-C9B73D536ECF}" type="parTrans" cxnId="{CBE5BD27-9C4B-4325-8908-E3CBE91DDF02}">
      <dgm:prSet/>
      <dgm:spPr/>
      <dgm:t>
        <a:bodyPr/>
        <a:lstStyle/>
        <a:p>
          <a:pPr rtl="1"/>
          <a:endParaRPr lang="fa-IR">
            <a:solidFill>
              <a:schemeClr val="bg2">
                <a:lumMod val="10000"/>
              </a:schemeClr>
            </a:solidFill>
          </a:endParaRPr>
        </a:p>
      </dgm:t>
    </dgm:pt>
    <dgm:pt modelId="{DFEA01FC-AF8A-4DCD-82C7-654C75002C1C}" type="sibTrans" cxnId="{CBE5BD27-9C4B-4325-8908-E3CBE91DDF02}">
      <dgm:prSet/>
      <dgm:spPr/>
      <dgm:t>
        <a:bodyPr/>
        <a:lstStyle/>
        <a:p>
          <a:pPr rtl="1"/>
          <a:endParaRPr lang="fa-IR">
            <a:solidFill>
              <a:schemeClr val="bg2">
                <a:lumMod val="10000"/>
              </a:schemeClr>
            </a:solidFill>
          </a:endParaRPr>
        </a:p>
      </dgm:t>
    </dgm:pt>
    <dgm:pt modelId="{657A2E73-2567-4179-9BAA-33B781777238}">
      <dgm:prSet phldrT="[Text]"/>
      <dgm:spPr/>
      <dgm:t>
        <a:bodyPr/>
        <a:lstStyle/>
        <a:p>
          <a:pPr rtl="1"/>
          <a:r>
            <a:rPr lang="fa-IR" dirty="0" smtClean="0">
              <a:solidFill>
                <a:schemeClr val="bg2">
                  <a:lumMod val="10000"/>
                </a:schemeClr>
              </a:solidFill>
            </a:rPr>
            <a:t>نیاز به تمیزکاریِ نهایی</a:t>
          </a:r>
          <a:endParaRPr lang="fa-IR" dirty="0">
            <a:solidFill>
              <a:schemeClr val="bg2">
                <a:lumMod val="10000"/>
              </a:schemeClr>
            </a:solidFill>
          </a:endParaRPr>
        </a:p>
      </dgm:t>
    </dgm:pt>
    <dgm:pt modelId="{F01FD064-7731-4367-8295-897A7DBF6975}" type="parTrans" cxnId="{0551C1E6-2282-429A-9869-0490D6AE69C7}">
      <dgm:prSet/>
      <dgm:spPr/>
      <dgm:t>
        <a:bodyPr/>
        <a:lstStyle/>
        <a:p>
          <a:pPr rtl="1"/>
          <a:endParaRPr lang="fa-IR">
            <a:solidFill>
              <a:schemeClr val="bg2">
                <a:lumMod val="10000"/>
              </a:schemeClr>
            </a:solidFill>
          </a:endParaRPr>
        </a:p>
      </dgm:t>
    </dgm:pt>
    <dgm:pt modelId="{F8671DD4-0134-488C-BA62-0EB68C4B4E52}" type="sibTrans" cxnId="{0551C1E6-2282-429A-9869-0490D6AE69C7}">
      <dgm:prSet/>
      <dgm:spPr/>
      <dgm:t>
        <a:bodyPr/>
        <a:lstStyle/>
        <a:p>
          <a:pPr rtl="1"/>
          <a:endParaRPr lang="fa-IR">
            <a:solidFill>
              <a:schemeClr val="bg2">
                <a:lumMod val="10000"/>
              </a:schemeClr>
            </a:solidFill>
          </a:endParaRPr>
        </a:p>
      </dgm:t>
    </dgm:pt>
    <dgm:pt modelId="{28094CD3-BEAB-439C-AAD0-4EB81990FE8A}" type="pres">
      <dgm:prSet presAssocID="{6067721D-F721-46DA-8973-2761B3641D91}" presName="Name0" presStyleCnt="0">
        <dgm:presLayoutVars>
          <dgm:dir val="rev"/>
          <dgm:animLvl val="lvl"/>
          <dgm:resizeHandles val="exact"/>
        </dgm:presLayoutVars>
      </dgm:prSet>
      <dgm:spPr/>
      <dgm:t>
        <a:bodyPr/>
        <a:lstStyle/>
        <a:p>
          <a:pPr rtl="1"/>
          <a:endParaRPr lang="fa-IR"/>
        </a:p>
      </dgm:t>
    </dgm:pt>
    <dgm:pt modelId="{4A57532D-4AD8-4951-9FE0-4D448EB7C838}" type="pres">
      <dgm:prSet presAssocID="{BF49D405-286B-414B-A8B4-E1D9CF1FB46F}" presName="composite" presStyleCnt="0"/>
      <dgm:spPr/>
      <dgm:t>
        <a:bodyPr/>
        <a:lstStyle/>
        <a:p>
          <a:pPr rtl="1"/>
          <a:endParaRPr lang="fa-IR"/>
        </a:p>
      </dgm:t>
    </dgm:pt>
    <dgm:pt modelId="{23555700-EDDE-49AE-94F2-92DE98ECDC47}" type="pres">
      <dgm:prSet presAssocID="{BF49D405-286B-414B-A8B4-E1D9CF1FB46F}" presName="parTx" presStyleLbl="alignNode1" presStyleIdx="0" presStyleCnt="2">
        <dgm:presLayoutVars>
          <dgm:chMax val="0"/>
          <dgm:chPref val="0"/>
          <dgm:bulletEnabled val="1"/>
        </dgm:presLayoutVars>
      </dgm:prSet>
      <dgm:spPr/>
      <dgm:t>
        <a:bodyPr/>
        <a:lstStyle/>
        <a:p>
          <a:pPr rtl="1"/>
          <a:endParaRPr lang="fa-IR"/>
        </a:p>
      </dgm:t>
    </dgm:pt>
    <dgm:pt modelId="{22BA82B1-E7CD-4FF6-93C2-4B51D7575361}" type="pres">
      <dgm:prSet presAssocID="{BF49D405-286B-414B-A8B4-E1D9CF1FB46F}" presName="desTx" presStyleLbl="alignAccFollowNode1" presStyleIdx="0" presStyleCnt="2">
        <dgm:presLayoutVars>
          <dgm:bulletEnabled val="1"/>
        </dgm:presLayoutVars>
      </dgm:prSet>
      <dgm:spPr/>
      <dgm:t>
        <a:bodyPr/>
        <a:lstStyle/>
        <a:p>
          <a:pPr rtl="1"/>
          <a:endParaRPr lang="fa-IR"/>
        </a:p>
      </dgm:t>
    </dgm:pt>
    <dgm:pt modelId="{B2BC4B33-F35C-4CC4-A47A-8E3BBC1E2A26}" type="pres">
      <dgm:prSet presAssocID="{802D6FC2-EB26-451B-B5F7-461EE247D389}" presName="space" presStyleCnt="0"/>
      <dgm:spPr/>
      <dgm:t>
        <a:bodyPr/>
        <a:lstStyle/>
        <a:p>
          <a:pPr rtl="1"/>
          <a:endParaRPr lang="fa-IR"/>
        </a:p>
      </dgm:t>
    </dgm:pt>
    <dgm:pt modelId="{46B14064-8A5A-4E1F-8934-A5E50B868C49}" type="pres">
      <dgm:prSet presAssocID="{AD30DC0C-9286-434F-B915-8CDB276E5481}" presName="composite" presStyleCnt="0"/>
      <dgm:spPr/>
      <dgm:t>
        <a:bodyPr/>
        <a:lstStyle/>
        <a:p>
          <a:pPr rtl="1"/>
          <a:endParaRPr lang="fa-IR"/>
        </a:p>
      </dgm:t>
    </dgm:pt>
    <dgm:pt modelId="{78E93EF6-F33D-4EA5-8F3D-B713DFC7B2A1}" type="pres">
      <dgm:prSet presAssocID="{AD30DC0C-9286-434F-B915-8CDB276E5481}" presName="parTx" presStyleLbl="alignNode1" presStyleIdx="1" presStyleCnt="2">
        <dgm:presLayoutVars>
          <dgm:chMax val="0"/>
          <dgm:chPref val="0"/>
          <dgm:bulletEnabled val="1"/>
        </dgm:presLayoutVars>
      </dgm:prSet>
      <dgm:spPr/>
      <dgm:t>
        <a:bodyPr/>
        <a:lstStyle/>
        <a:p>
          <a:pPr rtl="1"/>
          <a:endParaRPr lang="fa-IR"/>
        </a:p>
      </dgm:t>
    </dgm:pt>
    <dgm:pt modelId="{E52F4E2B-7CC7-4847-83D3-CCB2084E2175}" type="pres">
      <dgm:prSet presAssocID="{AD30DC0C-9286-434F-B915-8CDB276E5481}" presName="desTx" presStyleLbl="alignAccFollowNode1" presStyleIdx="1" presStyleCnt="2">
        <dgm:presLayoutVars>
          <dgm:bulletEnabled val="1"/>
        </dgm:presLayoutVars>
      </dgm:prSet>
      <dgm:spPr/>
      <dgm:t>
        <a:bodyPr/>
        <a:lstStyle/>
        <a:p>
          <a:pPr rtl="1"/>
          <a:endParaRPr lang="fa-IR"/>
        </a:p>
      </dgm:t>
    </dgm:pt>
  </dgm:ptLst>
  <dgm:cxnLst>
    <dgm:cxn modelId="{55F2E85E-A096-4F48-AE70-8D942BEC0E50}" srcId="{AD30DC0C-9286-434F-B915-8CDB276E5481}" destId="{30C0FF9B-EA94-46E3-94AE-9BCF848A36C3}" srcOrd="1" destOrd="0" parTransId="{88EB476E-6355-42D5-8115-3EBE64B1B3FE}" sibTransId="{655D2AD2-B653-4751-8417-201C5B80A728}"/>
    <dgm:cxn modelId="{0A3F38CB-AE5F-4F6A-BCAB-215BFE1E8DAB}" srcId="{6067721D-F721-46DA-8973-2761B3641D91}" destId="{BF49D405-286B-414B-A8B4-E1D9CF1FB46F}" srcOrd="0" destOrd="0" parTransId="{9E367A95-F72F-4865-B383-BB7806C5F9E7}" sibTransId="{802D6FC2-EB26-451B-B5F7-461EE247D389}"/>
    <dgm:cxn modelId="{3473E77E-72AF-4982-96EA-64B35DF03F8D}" srcId="{BF49D405-286B-414B-A8B4-E1D9CF1FB46F}" destId="{A7782001-5994-4A9F-9085-8A03ACCB2609}" srcOrd="0" destOrd="0" parTransId="{84BE7D66-0FBE-41FD-A55D-7784B075AA88}" sibTransId="{FE87DA33-141A-4D18-9843-FD504EABAA4E}"/>
    <dgm:cxn modelId="{827DF4DD-0651-418B-BC88-38304ACAE517}" srcId="{AD30DC0C-9286-434F-B915-8CDB276E5481}" destId="{75419EC0-ACA7-42FA-9B7F-B297EC4311E3}" srcOrd="0" destOrd="0" parTransId="{38B17A88-F276-417A-82F5-9596851E70E7}" sibTransId="{412975FF-4E42-4357-B351-1B78A2F08FAB}"/>
    <dgm:cxn modelId="{17FCA624-487F-4D36-8104-49D41E1488D2}" srcId="{BF49D405-286B-414B-A8B4-E1D9CF1FB46F}" destId="{6B83D4B8-E04E-4385-A917-D83E1202F9A3}" srcOrd="3" destOrd="0" parTransId="{7656A066-E8F4-4C81-9878-719D186F54B3}" sibTransId="{FF84EF3D-E3CB-4F96-8224-5C7B86868DCD}"/>
    <dgm:cxn modelId="{7C94F4D7-6F28-4EDD-A49E-7D8307D1D2D1}" srcId="{BF49D405-286B-414B-A8B4-E1D9CF1FB46F}" destId="{77875CD5-7A97-4E7F-A5D6-44976A5727AD}" srcOrd="2" destOrd="0" parTransId="{38C1EAB8-FB0E-4748-A283-2C17DFB454B7}" sibTransId="{5D5F9280-44E4-4E57-832D-60AE8256F373}"/>
    <dgm:cxn modelId="{B0FA51F2-EE1A-4515-8020-CF96831A5E17}" type="presOf" srcId="{1ADCACE2-7BCA-4763-AFBC-028773B6E668}" destId="{22BA82B1-E7CD-4FF6-93C2-4B51D7575361}" srcOrd="0" destOrd="1" presId="urn:microsoft.com/office/officeart/2005/8/layout/hList1"/>
    <dgm:cxn modelId="{2E33275B-F990-4A4B-A61B-2E332D05CF5E}" type="presOf" srcId="{657A2E73-2567-4179-9BAA-33B781777238}" destId="{E52F4E2B-7CC7-4847-83D3-CCB2084E2175}" srcOrd="0" destOrd="3" presId="urn:microsoft.com/office/officeart/2005/8/layout/hList1"/>
    <dgm:cxn modelId="{76714407-A2AB-4DC4-82FC-B7ECE0D67C72}" type="presOf" srcId="{6B83D4B8-E04E-4385-A917-D83E1202F9A3}" destId="{22BA82B1-E7CD-4FF6-93C2-4B51D7575361}" srcOrd="0" destOrd="3" presId="urn:microsoft.com/office/officeart/2005/8/layout/hList1"/>
    <dgm:cxn modelId="{5F622425-E7B4-4545-A33D-7135489BB470}" srcId="{BF49D405-286B-414B-A8B4-E1D9CF1FB46F}" destId="{1ADCACE2-7BCA-4763-AFBC-028773B6E668}" srcOrd="1" destOrd="0" parTransId="{A85F4920-6179-40E1-8521-54C630E5E4F2}" sibTransId="{FD4BDF64-7D63-4478-8F44-19ADAE9B5073}"/>
    <dgm:cxn modelId="{C1B6A7E7-AFAF-4815-9AC6-3945818A0B82}" type="presOf" srcId="{75419EC0-ACA7-42FA-9B7F-B297EC4311E3}" destId="{E52F4E2B-7CC7-4847-83D3-CCB2084E2175}" srcOrd="0" destOrd="0" presId="urn:microsoft.com/office/officeart/2005/8/layout/hList1"/>
    <dgm:cxn modelId="{93BC5616-709C-444F-9248-D754ADF77C84}" type="presOf" srcId="{BF49D405-286B-414B-A8B4-E1D9CF1FB46F}" destId="{23555700-EDDE-49AE-94F2-92DE98ECDC47}" srcOrd="0" destOrd="0" presId="urn:microsoft.com/office/officeart/2005/8/layout/hList1"/>
    <dgm:cxn modelId="{CBE5BD27-9C4B-4325-8908-E3CBE91DDF02}" srcId="{AD30DC0C-9286-434F-B915-8CDB276E5481}" destId="{80354F7D-2A02-48CD-AED3-CF5D866A43EA}" srcOrd="2" destOrd="0" parTransId="{3FC586A6-F37B-4EE7-8C88-C9B73D536ECF}" sibTransId="{DFEA01FC-AF8A-4DCD-82C7-654C75002C1C}"/>
    <dgm:cxn modelId="{77AFDDFA-4886-466A-A188-FECE792716A0}" type="presOf" srcId="{80354F7D-2A02-48CD-AED3-CF5D866A43EA}" destId="{E52F4E2B-7CC7-4847-83D3-CCB2084E2175}" srcOrd="0" destOrd="2" presId="urn:microsoft.com/office/officeart/2005/8/layout/hList1"/>
    <dgm:cxn modelId="{03170ECF-8A87-4047-BDA3-B3D5E2582D0F}" srcId="{6067721D-F721-46DA-8973-2761B3641D91}" destId="{AD30DC0C-9286-434F-B915-8CDB276E5481}" srcOrd="1" destOrd="0" parTransId="{56583FDC-BE0C-460B-B310-AF798B983583}" sibTransId="{EA353DD2-86B0-441B-9043-E06EFD89A458}"/>
    <dgm:cxn modelId="{0BEFF95C-A4E0-4DBA-BF36-72AC3A761DD9}" type="presOf" srcId="{6067721D-F721-46DA-8973-2761B3641D91}" destId="{28094CD3-BEAB-439C-AAD0-4EB81990FE8A}" srcOrd="0" destOrd="0" presId="urn:microsoft.com/office/officeart/2005/8/layout/hList1"/>
    <dgm:cxn modelId="{56B3EB03-CDD2-4492-97A9-50E86BEB8812}" type="presOf" srcId="{30C0FF9B-EA94-46E3-94AE-9BCF848A36C3}" destId="{E52F4E2B-7CC7-4847-83D3-CCB2084E2175}" srcOrd="0" destOrd="1" presId="urn:microsoft.com/office/officeart/2005/8/layout/hList1"/>
    <dgm:cxn modelId="{13F736FC-FAC7-4DFC-A567-433FD7B5724B}" type="presOf" srcId="{77875CD5-7A97-4E7F-A5D6-44976A5727AD}" destId="{22BA82B1-E7CD-4FF6-93C2-4B51D7575361}" srcOrd="0" destOrd="2" presId="urn:microsoft.com/office/officeart/2005/8/layout/hList1"/>
    <dgm:cxn modelId="{7F2CE2FD-09FC-43E8-A6C1-07DED789EB36}" type="presOf" srcId="{AD30DC0C-9286-434F-B915-8CDB276E5481}" destId="{78E93EF6-F33D-4EA5-8F3D-B713DFC7B2A1}" srcOrd="0" destOrd="0" presId="urn:microsoft.com/office/officeart/2005/8/layout/hList1"/>
    <dgm:cxn modelId="{A0495373-405C-4375-9BA2-42254AAD44F7}" type="presOf" srcId="{A7782001-5994-4A9F-9085-8A03ACCB2609}" destId="{22BA82B1-E7CD-4FF6-93C2-4B51D7575361}" srcOrd="0" destOrd="0" presId="urn:microsoft.com/office/officeart/2005/8/layout/hList1"/>
    <dgm:cxn modelId="{0551C1E6-2282-429A-9869-0490D6AE69C7}" srcId="{AD30DC0C-9286-434F-B915-8CDB276E5481}" destId="{657A2E73-2567-4179-9BAA-33B781777238}" srcOrd="3" destOrd="0" parTransId="{F01FD064-7731-4367-8295-897A7DBF6975}" sibTransId="{F8671DD4-0134-488C-BA62-0EB68C4B4E52}"/>
    <dgm:cxn modelId="{35E2F79F-4090-43CB-8855-60F1E998F31D}" type="presParOf" srcId="{28094CD3-BEAB-439C-AAD0-4EB81990FE8A}" destId="{4A57532D-4AD8-4951-9FE0-4D448EB7C838}" srcOrd="0" destOrd="0" presId="urn:microsoft.com/office/officeart/2005/8/layout/hList1"/>
    <dgm:cxn modelId="{CF9F677E-BEE1-4F0E-A18F-4BE072342D96}" type="presParOf" srcId="{4A57532D-4AD8-4951-9FE0-4D448EB7C838}" destId="{23555700-EDDE-49AE-94F2-92DE98ECDC47}" srcOrd="0" destOrd="0" presId="urn:microsoft.com/office/officeart/2005/8/layout/hList1"/>
    <dgm:cxn modelId="{9FB999B6-85EA-49F5-8010-D6BB74A44DA8}" type="presParOf" srcId="{4A57532D-4AD8-4951-9FE0-4D448EB7C838}" destId="{22BA82B1-E7CD-4FF6-93C2-4B51D7575361}" srcOrd="1" destOrd="0" presId="urn:microsoft.com/office/officeart/2005/8/layout/hList1"/>
    <dgm:cxn modelId="{8EEE8978-228E-4737-AECC-37ADB10AF55E}" type="presParOf" srcId="{28094CD3-BEAB-439C-AAD0-4EB81990FE8A}" destId="{B2BC4B33-F35C-4CC4-A47A-8E3BBC1E2A26}" srcOrd="1" destOrd="0" presId="urn:microsoft.com/office/officeart/2005/8/layout/hList1"/>
    <dgm:cxn modelId="{55B06F54-B5B7-4CA6-9E72-09201C9758FE}" type="presParOf" srcId="{28094CD3-BEAB-439C-AAD0-4EB81990FE8A}" destId="{46B14064-8A5A-4E1F-8934-A5E50B868C49}" srcOrd="2" destOrd="0" presId="urn:microsoft.com/office/officeart/2005/8/layout/hList1"/>
    <dgm:cxn modelId="{DE823D69-3097-4B0F-B967-1A4B077EC05B}" type="presParOf" srcId="{46B14064-8A5A-4E1F-8934-A5E50B868C49}" destId="{78E93EF6-F33D-4EA5-8F3D-B713DFC7B2A1}" srcOrd="0" destOrd="0" presId="urn:microsoft.com/office/officeart/2005/8/layout/hList1"/>
    <dgm:cxn modelId="{873BFFAB-B80A-417F-B488-95C3AD8A1574}" type="presParOf" srcId="{46B14064-8A5A-4E1F-8934-A5E50B868C49}" destId="{E52F4E2B-7CC7-4847-83D3-CCB2084E21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37DCEF-550F-433C-8E6E-383BF81504CE}" type="doc">
      <dgm:prSet loTypeId="urn:microsoft.com/office/officeart/2005/8/layout/equation2" loCatId="relationship" qsTypeId="urn:microsoft.com/office/officeart/2005/8/quickstyle/3d3" qsCatId="3D" csTypeId="urn:microsoft.com/office/officeart/2005/8/colors/accent2_5" csCatId="accent2" phldr="1"/>
      <dgm:spPr/>
      <dgm:t>
        <a:bodyPr/>
        <a:lstStyle/>
        <a:p>
          <a:pPr rtl="1"/>
          <a:endParaRPr lang="fa-IR"/>
        </a:p>
      </dgm:t>
    </dgm:pt>
    <dgm:pt modelId="{215FBFF2-CBEA-4D20-9E22-C7FD5D406819}">
      <dgm:prSet phldrT="[Text]" custT="1"/>
      <dgm:spPr/>
      <dgm:t>
        <a:bodyPr/>
        <a:lstStyle/>
        <a:p>
          <a:pPr rtl="1"/>
          <a:r>
            <a:rPr lang="fa-IR" sz="2400" dirty="0" smtClean="0"/>
            <a:t>اگر ناپیوستگی‏ای در جسم باشد، خطوط میدان آن را دور می‏زنند.</a:t>
          </a:r>
          <a:endParaRPr lang="fa-IR" sz="2400" dirty="0"/>
        </a:p>
      </dgm:t>
    </dgm:pt>
    <dgm:pt modelId="{06D297FB-4446-4508-B247-F150ADD81EAF}" type="parTrans" cxnId="{21EC960C-92FE-4454-AC8D-4590477FAEB5}">
      <dgm:prSet/>
      <dgm:spPr/>
      <dgm:t>
        <a:bodyPr/>
        <a:lstStyle/>
        <a:p>
          <a:pPr rtl="1"/>
          <a:endParaRPr lang="fa-IR"/>
        </a:p>
      </dgm:t>
    </dgm:pt>
    <dgm:pt modelId="{18DC3476-A0F9-42F7-B7B1-06885E5FDA11}" type="sibTrans" cxnId="{21EC960C-92FE-4454-AC8D-4590477FAEB5}">
      <dgm:prSet/>
      <dgm:spPr/>
      <dgm:t>
        <a:bodyPr/>
        <a:lstStyle/>
        <a:p>
          <a:pPr rtl="1"/>
          <a:endParaRPr lang="fa-IR"/>
        </a:p>
      </dgm:t>
    </dgm:pt>
    <dgm:pt modelId="{C2787A31-F484-4A74-A62A-63E6F75DAC82}">
      <dgm:prSet phldrT="[Text]" custT="1"/>
      <dgm:spPr/>
      <dgm:t>
        <a:bodyPr/>
        <a:lstStyle/>
        <a:p>
          <a:pPr rtl="1"/>
          <a:r>
            <a:rPr lang="fa-IR" sz="2400" dirty="0" smtClean="0"/>
            <a:t>آزمون ذرات مغناطیسی</a:t>
          </a:r>
          <a:endParaRPr lang="fa-IR" sz="2400" dirty="0"/>
        </a:p>
      </dgm:t>
    </dgm:pt>
    <dgm:pt modelId="{9E91CD38-CB37-463D-A63C-E2DFB23A43A2}" type="parTrans" cxnId="{B608E93C-7502-4BCB-BDC6-A5F969134BF4}">
      <dgm:prSet/>
      <dgm:spPr/>
      <dgm:t>
        <a:bodyPr/>
        <a:lstStyle/>
        <a:p>
          <a:pPr rtl="1"/>
          <a:endParaRPr lang="fa-IR"/>
        </a:p>
      </dgm:t>
    </dgm:pt>
    <dgm:pt modelId="{208D73B9-7CAD-4985-A19C-2DA46A448057}" type="sibTrans" cxnId="{B608E93C-7502-4BCB-BDC6-A5F969134BF4}">
      <dgm:prSet/>
      <dgm:spPr/>
      <dgm:t>
        <a:bodyPr/>
        <a:lstStyle/>
        <a:p>
          <a:pPr rtl="1"/>
          <a:endParaRPr lang="fa-IR"/>
        </a:p>
      </dgm:t>
    </dgm:pt>
    <dgm:pt modelId="{FBC7DACA-3B15-40BD-BC06-8D4F9078E283}" type="pres">
      <dgm:prSet presAssocID="{CC37DCEF-550F-433C-8E6E-383BF81504CE}" presName="Name0" presStyleCnt="0">
        <dgm:presLayoutVars>
          <dgm:dir/>
          <dgm:resizeHandles val="exact"/>
        </dgm:presLayoutVars>
      </dgm:prSet>
      <dgm:spPr/>
      <dgm:t>
        <a:bodyPr/>
        <a:lstStyle/>
        <a:p>
          <a:pPr rtl="1"/>
          <a:endParaRPr lang="fa-IR"/>
        </a:p>
      </dgm:t>
    </dgm:pt>
    <dgm:pt modelId="{6442D56C-1782-4305-BFE9-EF04CEE20526}" type="pres">
      <dgm:prSet presAssocID="{CC37DCEF-550F-433C-8E6E-383BF81504CE}" presName="vNodes" presStyleCnt="0"/>
      <dgm:spPr/>
      <dgm:t>
        <a:bodyPr/>
        <a:lstStyle/>
        <a:p>
          <a:pPr rtl="1"/>
          <a:endParaRPr lang="fa-IR"/>
        </a:p>
      </dgm:t>
    </dgm:pt>
    <dgm:pt modelId="{D4AD77E1-322E-44A1-97C0-AB85D5DAD601}" type="pres">
      <dgm:prSet presAssocID="{215FBFF2-CBEA-4D20-9E22-C7FD5D406819}" presName="node" presStyleLbl="node1" presStyleIdx="0" presStyleCnt="2" custScaleX="230995" custScaleY="175328">
        <dgm:presLayoutVars>
          <dgm:bulletEnabled val="1"/>
        </dgm:presLayoutVars>
      </dgm:prSet>
      <dgm:spPr/>
      <dgm:t>
        <a:bodyPr/>
        <a:lstStyle/>
        <a:p>
          <a:pPr rtl="1"/>
          <a:endParaRPr lang="fa-IR"/>
        </a:p>
      </dgm:t>
    </dgm:pt>
    <dgm:pt modelId="{8BE54421-78DA-49A8-98B8-8A9EF9083A26}" type="pres">
      <dgm:prSet presAssocID="{CC37DCEF-550F-433C-8E6E-383BF81504CE}" presName="sibTransLast" presStyleLbl="sibTrans2D1" presStyleIdx="0" presStyleCnt="1"/>
      <dgm:spPr/>
      <dgm:t>
        <a:bodyPr/>
        <a:lstStyle/>
        <a:p>
          <a:pPr rtl="1"/>
          <a:endParaRPr lang="fa-IR"/>
        </a:p>
      </dgm:t>
    </dgm:pt>
    <dgm:pt modelId="{752E525B-2668-4439-A145-3549F6096F94}" type="pres">
      <dgm:prSet presAssocID="{CC37DCEF-550F-433C-8E6E-383BF81504CE}" presName="connectorText" presStyleLbl="sibTrans2D1" presStyleIdx="0" presStyleCnt="1"/>
      <dgm:spPr/>
      <dgm:t>
        <a:bodyPr/>
        <a:lstStyle/>
        <a:p>
          <a:pPr rtl="1"/>
          <a:endParaRPr lang="fa-IR"/>
        </a:p>
      </dgm:t>
    </dgm:pt>
    <dgm:pt modelId="{77E14DC2-86BD-427C-8062-906D8C71C122}" type="pres">
      <dgm:prSet presAssocID="{CC37DCEF-550F-433C-8E6E-383BF81504CE}" presName="lastNode" presStyleLbl="node1" presStyleIdx="1" presStyleCnt="2" custScaleX="128549" custScaleY="125237">
        <dgm:presLayoutVars>
          <dgm:bulletEnabled val="1"/>
        </dgm:presLayoutVars>
      </dgm:prSet>
      <dgm:spPr/>
      <dgm:t>
        <a:bodyPr/>
        <a:lstStyle/>
        <a:p>
          <a:pPr rtl="1"/>
          <a:endParaRPr lang="fa-IR"/>
        </a:p>
      </dgm:t>
    </dgm:pt>
  </dgm:ptLst>
  <dgm:cxnLst>
    <dgm:cxn modelId="{0574EEFA-4E62-49EB-8D66-F0C2C6A0AB8A}" type="presOf" srcId="{18DC3476-A0F9-42F7-B7B1-06885E5FDA11}" destId="{8BE54421-78DA-49A8-98B8-8A9EF9083A26}" srcOrd="0" destOrd="0" presId="urn:microsoft.com/office/officeart/2005/8/layout/equation2"/>
    <dgm:cxn modelId="{B608E93C-7502-4BCB-BDC6-A5F969134BF4}" srcId="{CC37DCEF-550F-433C-8E6E-383BF81504CE}" destId="{C2787A31-F484-4A74-A62A-63E6F75DAC82}" srcOrd="1" destOrd="0" parTransId="{9E91CD38-CB37-463D-A63C-E2DFB23A43A2}" sibTransId="{208D73B9-7CAD-4985-A19C-2DA46A448057}"/>
    <dgm:cxn modelId="{9C180507-7879-4A94-9B90-BAF0D236B3BF}" type="presOf" srcId="{C2787A31-F484-4A74-A62A-63E6F75DAC82}" destId="{77E14DC2-86BD-427C-8062-906D8C71C122}" srcOrd="0" destOrd="0" presId="urn:microsoft.com/office/officeart/2005/8/layout/equation2"/>
    <dgm:cxn modelId="{723CAD41-9EEA-41A9-B42E-C1C8A1133EAB}" type="presOf" srcId="{215FBFF2-CBEA-4D20-9E22-C7FD5D406819}" destId="{D4AD77E1-322E-44A1-97C0-AB85D5DAD601}" srcOrd="0" destOrd="0" presId="urn:microsoft.com/office/officeart/2005/8/layout/equation2"/>
    <dgm:cxn modelId="{21EC960C-92FE-4454-AC8D-4590477FAEB5}" srcId="{CC37DCEF-550F-433C-8E6E-383BF81504CE}" destId="{215FBFF2-CBEA-4D20-9E22-C7FD5D406819}" srcOrd="0" destOrd="0" parTransId="{06D297FB-4446-4508-B247-F150ADD81EAF}" sibTransId="{18DC3476-A0F9-42F7-B7B1-06885E5FDA11}"/>
    <dgm:cxn modelId="{86F6B8CD-AD52-4E35-A957-CE93F6251BCA}" type="presOf" srcId="{CC37DCEF-550F-433C-8E6E-383BF81504CE}" destId="{FBC7DACA-3B15-40BD-BC06-8D4F9078E283}" srcOrd="0" destOrd="0" presId="urn:microsoft.com/office/officeart/2005/8/layout/equation2"/>
    <dgm:cxn modelId="{05785654-0629-4CD3-8839-4BA00D106E40}" type="presOf" srcId="{18DC3476-A0F9-42F7-B7B1-06885E5FDA11}" destId="{752E525B-2668-4439-A145-3549F6096F94}" srcOrd="1" destOrd="0" presId="urn:microsoft.com/office/officeart/2005/8/layout/equation2"/>
    <dgm:cxn modelId="{75207CB9-58D9-4B65-BE9F-18435929A0AB}" type="presParOf" srcId="{FBC7DACA-3B15-40BD-BC06-8D4F9078E283}" destId="{6442D56C-1782-4305-BFE9-EF04CEE20526}" srcOrd="0" destOrd="0" presId="urn:microsoft.com/office/officeart/2005/8/layout/equation2"/>
    <dgm:cxn modelId="{AC156164-43A2-4106-9F16-CC8885C7A915}" type="presParOf" srcId="{6442D56C-1782-4305-BFE9-EF04CEE20526}" destId="{D4AD77E1-322E-44A1-97C0-AB85D5DAD601}" srcOrd="0" destOrd="0" presId="urn:microsoft.com/office/officeart/2005/8/layout/equation2"/>
    <dgm:cxn modelId="{8194A192-CF5E-41F8-8748-3C23ED9F99CE}" type="presParOf" srcId="{FBC7DACA-3B15-40BD-BC06-8D4F9078E283}" destId="{8BE54421-78DA-49A8-98B8-8A9EF9083A26}" srcOrd="1" destOrd="0" presId="urn:microsoft.com/office/officeart/2005/8/layout/equation2"/>
    <dgm:cxn modelId="{9E7F4B30-95A5-40D1-A8DA-903DD8D7DC0D}" type="presParOf" srcId="{8BE54421-78DA-49A8-98B8-8A9EF9083A26}" destId="{752E525B-2668-4439-A145-3549F6096F94}" srcOrd="0" destOrd="0" presId="urn:microsoft.com/office/officeart/2005/8/layout/equation2"/>
    <dgm:cxn modelId="{40A6CA07-CD46-4C17-AFE8-9259BA3B7363}" type="presParOf" srcId="{FBC7DACA-3B15-40BD-BC06-8D4F9078E283}" destId="{77E14DC2-86BD-427C-8062-906D8C71C12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1B8E24-FA84-49B8-B4A5-41F5900E5143}" type="doc">
      <dgm:prSet loTypeId="urn:microsoft.com/office/officeart/2005/8/layout/hList1" loCatId="list" qsTypeId="urn:microsoft.com/office/officeart/2005/8/quickstyle/3d3" qsCatId="3D" csTypeId="urn:microsoft.com/office/officeart/2005/8/colors/accent1_2" csCatId="accent1" phldr="1"/>
      <dgm:spPr/>
      <dgm:t>
        <a:bodyPr/>
        <a:lstStyle/>
        <a:p>
          <a:pPr rtl="1"/>
          <a:endParaRPr lang="fa-IR"/>
        </a:p>
      </dgm:t>
    </dgm:pt>
    <dgm:pt modelId="{DFDB159D-1F64-4547-8AE3-163123223DC7}">
      <dgm:prSet phldrT="[Text]" custT="1"/>
      <dgm:spPr/>
      <dgm:t>
        <a:bodyPr/>
        <a:lstStyle/>
        <a:p>
          <a:pPr rtl="1"/>
          <a:r>
            <a:rPr lang="fa-IR" sz="2400" dirty="0" smtClean="0"/>
            <a:t>ماده‏ی مغناطیس‏شونده </a:t>
          </a:r>
          <a:endParaRPr lang="fa-IR" sz="2400" dirty="0"/>
        </a:p>
      </dgm:t>
    </dgm:pt>
    <dgm:pt modelId="{95345C84-25D1-413A-B758-83C11072C1DA}" type="parTrans" cxnId="{BB2D5703-DEEF-4956-B29B-F6F80E0EB516}">
      <dgm:prSet/>
      <dgm:spPr/>
      <dgm:t>
        <a:bodyPr/>
        <a:lstStyle/>
        <a:p>
          <a:pPr rtl="1"/>
          <a:endParaRPr lang="fa-IR"/>
        </a:p>
      </dgm:t>
    </dgm:pt>
    <dgm:pt modelId="{DF9A9367-FFD9-462E-ACDD-900BD2105B73}" type="sibTrans" cxnId="{BB2D5703-DEEF-4956-B29B-F6F80E0EB516}">
      <dgm:prSet/>
      <dgm:spPr/>
      <dgm:t>
        <a:bodyPr/>
        <a:lstStyle/>
        <a:p>
          <a:pPr rtl="1"/>
          <a:endParaRPr lang="fa-IR"/>
        </a:p>
      </dgm:t>
    </dgm:pt>
    <dgm:pt modelId="{834A1CFB-99B9-4BF8-B449-C6BB458073FB}">
      <dgm:prSet phldrT="[Text]" custT="1"/>
      <dgm:spPr/>
      <dgm:t>
        <a:bodyPr/>
        <a:lstStyle/>
        <a:p>
          <a:pPr algn="ctr" rtl="1"/>
          <a:r>
            <a:rPr lang="fa-IR" sz="2400" dirty="0" smtClean="0">
              <a:solidFill>
                <a:schemeClr val="bg2">
                  <a:lumMod val="10000"/>
                </a:schemeClr>
              </a:solidFill>
            </a:rPr>
            <a:t>ماده‏ای که در آن میدان مغناطیسی جاری می‏شود (آهن)</a:t>
          </a:r>
          <a:endParaRPr lang="fa-IR" sz="2400" dirty="0">
            <a:solidFill>
              <a:schemeClr val="bg2">
                <a:lumMod val="10000"/>
              </a:schemeClr>
            </a:solidFill>
          </a:endParaRPr>
        </a:p>
      </dgm:t>
    </dgm:pt>
    <dgm:pt modelId="{301D3421-7460-4BD1-80D1-F07169449D8B}" type="sibTrans" cxnId="{1FFF129E-7985-4C9C-B9AA-CBFEC6433BDE}">
      <dgm:prSet/>
      <dgm:spPr/>
      <dgm:t>
        <a:bodyPr/>
        <a:lstStyle/>
        <a:p>
          <a:pPr rtl="1"/>
          <a:endParaRPr lang="fa-IR"/>
        </a:p>
      </dgm:t>
    </dgm:pt>
    <dgm:pt modelId="{777C9156-C330-4DFD-B02F-41E36D79857B}" type="parTrans" cxnId="{1FFF129E-7985-4C9C-B9AA-CBFEC6433BDE}">
      <dgm:prSet/>
      <dgm:spPr/>
      <dgm:t>
        <a:bodyPr/>
        <a:lstStyle/>
        <a:p>
          <a:pPr rtl="1"/>
          <a:endParaRPr lang="fa-IR"/>
        </a:p>
      </dgm:t>
    </dgm:pt>
    <dgm:pt modelId="{4BE5B98D-6A19-478D-9BF7-D75A679FC1B2}" type="pres">
      <dgm:prSet presAssocID="{7E1B8E24-FA84-49B8-B4A5-41F5900E5143}" presName="Name0" presStyleCnt="0">
        <dgm:presLayoutVars>
          <dgm:dir/>
          <dgm:animLvl val="lvl"/>
          <dgm:resizeHandles val="exact"/>
        </dgm:presLayoutVars>
      </dgm:prSet>
      <dgm:spPr/>
      <dgm:t>
        <a:bodyPr/>
        <a:lstStyle/>
        <a:p>
          <a:pPr rtl="1"/>
          <a:endParaRPr lang="fa-IR"/>
        </a:p>
      </dgm:t>
    </dgm:pt>
    <dgm:pt modelId="{7EBB3AF4-69C0-4F36-B2E1-E7A778319A8F}" type="pres">
      <dgm:prSet presAssocID="{DFDB159D-1F64-4547-8AE3-163123223DC7}" presName="composite" presStyleCnt="0"/>
      <dgm:spPr/>
    </dgm:pt>
    <dgm:pt modelId="{7F713451-8ECD-45C0-99EF-DA2ED1D9721A}" type="pres">
      <dgm:prSet presAssocID="{DFDB159D-1F64-4547-8AE3-163123223DC7}" presName="parTx" presStyleLbl="alignNode1" presStyleIdx="0" presStyleCnt="1">
        <dgm:presLayoutVars>
          <dgm:chMax val="0"/>
          <dgm:chPref val="0"/>
          <dgm:bulletEnabled val="1"/>
        </dgm:presLayoutVars>
      </dgm:prSet>
      <dgm:spPr/>
      <dgm:t>
        <a:bodyPr/>
        <a:lstStyle/>
        <a:p>
          <a:pPr rtl="1"/>
          <a:endParaRPr lang="fa-IR"/>
        </a:p>
      </dgm:t>
    </dgm:pt>
    <dgm:pt modelId="{C3CC4488-8240-46B3-8902-A07E3EEE87BD}" type="pres">
      <dgm:prSet presAssocID="{DFDB159D-1F64-4547-8AE3-163123223DC7}" presName="desTx" presStyleLbl="alignAccFollowNode1" presStyleIdx="0" presStyleCnt="1">
        <dgm:presLayoutVars>
          <dgm:bulletEnabled val="1"/>
        </dgm:presLayoutVars>
      </dgm:prSet>
      <dgm:spPr/>
      <dgm:t>
        <a:bodyPr/>
        <a:lstStyle/>
        <a:p>
          <a:pPr rtl="1"/>
          <a:endParaRPr lang="fa-IR"/>
        </a:p>
      </dgm:t>
    </dgm:pt>
  </dgm:ptLst>
  <dgm:cxnLst>
    <dgm:cxn modelId="{1FFF129E-7985-4C9C-B9AA-CBFEC6433BDE}" srcId="{DFDB159D-1F64-4547-8AE3-163123223DC7}" destId="{834A1CFB-99B9-4BF8-B449-C6BB458073FB}" srcOrd="0" destOrd="0" parTransId="{777C9156-C330-4DFD-B02F-41E36D79857B}" sibTransId="{301D3421-7460-4BD1-80D1-F07169449D8B}"/>
    <dgm:cxn modelId="{6CB78137-5114-4378-BACB-A2D22A086CA4}" type="presOf" srcId="{834A1CFB-99B9-4BF8-B449-C6BB458073FB}" destId="{C3CC4488-8240-46B3-8902-A07E3EEE87BD}" srcOrd="0" destOrd="0" presId="urn:microsoft.com/office/officeart/2005/8/layout/hList1"/>
    <dgm:cxn modelId="{CE831F84-139F-4D56-8798-B848353B3B5F}" type="presOf" srcId="{7E1B8E24-FA84-49B8-B4A5-41F5900E5143}" destId="{4BE5B98D-6A19-478D-9BF7-D75A679FC1B2}" srcOrd="0" destOrd="0" presId="urn:microsoft.com/office/officeart/2005/8/layout/hList1"/>
    <dgm:cxn modelId="{E375627C-4107-404F-B93C-69C2E3B26868}" type="presOf" srcId="{DFDB159D-1F64-4547-8AE3-163123223DC7}" destId="{7F713451-8ECD-45C0-99EF-DA2ED1D9721A}" srcOrd="0" destOrd="0" presId="urn:microsoft.com/office/officeart/2005/8/layout/hList1"/>
    <dgm:cxn modelId="{BB2D5703-DEEF-4956-B29B-F6F80E0EB516}" srcId="{7E1B8E24-FA84-49B8-B4A5-41F5900E5143}" destId="{DFDB159D-1F64-4547-8AE3-163123223DC7}" srcOrd="0" destOrd="0" parTransId="{95345C84-25D1-413A-B758-83C11072C1DA}" sibTransId="{DF9A9367-FFD9-462E-ACDD-900BD2105B73}"/>
    <dgm:cxn modelId="{58D48E82-B9C1-4CE6-93F6-C0810AAC0809}" type="presParOf" srcId="{4BE5B98D-6A19-478D-9BF7-D75A679FC1B2}" destId="{7EBB3AF4-69C0-4F36-B2E1-E7A778319A8F}" srcOrd="0" destOrd="0" presId="urn:microsoft.com/office/officeart/2005/8/layout/hList1"/>
    <dgm:cxn modelId="{DB638B73-CCA2-4C11-AC68-3428FFD148F5}" type="presParOf" srcId="{7EBB3AF4-69C0-4F36-B2E1-E7A778319A8F}" destId="{7F713451-8ECD-45C0-99EF-DA2ED1D9721A}" srcOrd="0" destOrd="0" presId="urn:microsoft.com/office/officeart/2005/8/layout/hList1"/>
    <dgm:cxn modelId="{652FA1E2-8813-484B-92B2-E409FEA68C70}" type="presParOf" srcId="{7EBB3AF4-69C0-4F36-B2E1-E7A778319A8F}" destId="{C3CC4488-8240-46B3-8902-A07E3EEE87B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F44ABA-650C-4164-894C-7E0D97AC548C}" type="doc">
      <dgm:prSet loTypeId="urn:microsoft.com/office/officeart/2005/8/layout/chevron1" loCatId="process" qsTypeId="urn:microsoft.com/office/officeart/2005/8/quickstyle/3d6" qsCatId="3D" csTypeId="urn:microsoft.com/office/officeart/2005/8/colors/accent1_2" csCatId="accent1" phldr="1"/>
      <dgm:spPr/>
      <dgm:t>
        <a:bodyPr/>
        <a:lstStyle/>
        <a:p>
          <a:pPr rtl="1"/>
          <a:endParaRPr lang="fa-IR"/>
        </a:p>
      </dgm:t>
    </dgm:pt>
    <dgm:pt modelId="{6EEA31EF-608F-45B4-9142-0BBABAAC96EF}">
      <dgm:prSet phldrT="[Text]" custT="1"/>
      <dgm:spPr/>
      <dgm:t>
        <a:bodyPr/>
        <a:lstStyle/>
        <a:p>
          <a:pPr rtl="1"/>
          <a:r>
            <a:rPr lang="fa-IR" sz="2400" dirty="0" smtClean="0"/>
            <a:t>آماده‏سازی</a:t>
          </a:r>
          <a:endParaRPr lang="fa-IR" sz="2400" dirty="0"/>
        </a:p>
      </dgm:t>
    </dgm:pt>
    <dgm:pt modelId="{33461F1F-26C8-40BF-9C0D-151A1DA6EEB3}" type="parTrans" cxnId="{71E87455-04E6-4604-895B-5C11B6B545D6}">
      <dgm:prSet/>
      <dgm:spPr/>
      <dgm:t>
        <a:bodyPr/>
        <a:lstStyle/>
        <a:p>
          <a:pPr rtl="1"/>
          <a:endParaRPr lang="fa-IR"/>
        </a:p>
      </dgm:t>
    </dgm:pt>
    <dgm:pt modelId="{4480827A-8FD7-424F-A764-FF088CD4B22E}" type="sibTrans" cxnId="{71E87455-04E6-4604-895B-5C11B6B545D6}">
      <dgm:prSet/>
      <dgm:spPr/>
      <dgm:t>
        <a:bodyPr/>
        <a:lstStyle/>
        <a:p>
          <a:pPr rtl="1"/>
          <a:endParaRPr lang="fa-IR"/>
        </a:p>
      </dgm:t>
    </dgm:pt>
    <dgm:pt modelId="{DDE554CC-B6E5-4942-B469-8657A8C00203}">
      <dgm:prSet phldrT="[Text]" custT="1"/>
      <dgm:spPr/>
      <dgm:t>
        <a:bodyPr/>
        <a:lstStyle/>
        <a:p>
          <a:pPr rtl="1"/>
          <a:r>
            <a:rPr lang="fa-IR" sz="2400" dirty="0" smtClean="0"/>
            <a:t>اعمال میدان</a:t>
          </a:r>
          <a:endParaRPr lang="fa-IR" sz="2400" dirty="0"/>
        </a:p>
      </dgm:t>
    </dgm:pt>
    <dgm:pt modelId="{808FB57F-4012-4532-A46F-9EB3D71B01E3}" type="parTrans" cxnId="{F9BFF136-8E51-4554-8B5B-2F25AA866B53}">
      <dgm:prSet/>
      <dgm:spPr/>
      <dgm:t>
        <a:bodyPr/>
        <a:lstStyle/>
        <a:p>
          <a:pPr rtl="1"/>
          <a:endParaRPr lang="fa-IR"/>
        </a:p>
      </dgm:t>
    </dgm:pt>
    <dgm:pt modelId="{64302E78-36D1-4DEB-98A5-EC9647EA411A}" type="sibTrans" cxnId="{F9BFF136-8E51-4554-8B5B-2F25AA866B53}">
      <dgm:prSet/>
      <dgm:spPr/>
      <dgm:t>
        <a:bodyPr/>
        <a:lstStyle/>
        <a:p>
          <a:pPr rtl="1"/>
          <a:endParaRPr lang="fa-IR"/>
        </a:p>
      </dgm:t>
    </dgm:pt>
    <dgm:pt modelId="{2700DD08-5635-4B61-B2C7-C58AF9DCC33B}">
      <dgm:prSet phldrT="[Text]" custT="1"/>
      <dgm:spPr/>
      <dgm:t>
        <a:bodyPr/>
        <a:lstStyle/>
        <a:p>
          <a:pPr rtl="1"/>
          <a:r>
            <a:rPr lang="fa-IR" sz="2400" dirty="0" smtClean="0"/>
            <a:t>پاشیدن ذرات</a:t>
          </a:r>
          <a:endParaRPr lang="fa-IR" sz="2400" dirty="0"/>
        </a:p>
      </dgm:t>
    </dgm:pt>
    <dgm:pt modelId="{D98D1181-55A9-48B6-9A71-46C2011CEBBE}" type="parTrans" cxnId="{F01E7089-C54B-4A79-BF81-216A97DFF440}">
      <dgm:prSet/>
      <dgm:spPr/>
      <dgm:t>
        <a:bodyPr/>
        <a:lstStyle/>
        <a:p>
          <a:pPr rtl="1"/>
          <a:endParaRPr lang="fa-IR"/>
        </a:p>
      </dgm:t>
    </dgm:pt>
    <dgm:pt modelId="{47719B3A-3E17-4FDC-8F08-B9B1A727999C}" type="sibTrans" cxnId="{F01E7089-C54B-4A79-BF81-216A97DFF440}">
      <dgm:prSet/>
      <dgm:spPr/>
      <dgm:t>
        <a:bodyPr/>
        <a:lstStyle/>
        <a:p>
          <a:pPr rtl="1"/>
          <a:endParaRPr lang="fa-IR"/>
        </a:p>
      </dgm:t>
    </dgm:pt>
    <dgm:pt modelId="{2E5A36A8-0F6A-4418-A322-28E20B4114FF}" type="pres">
      <dgm:prSet presAssocID="{83F44ABA-650C-4164-894C-7E0D97AC548C}" presName="Name0" presStyleCnt="0">
        <dgm:presLayoutVars>
          <dgm:dir/>
          <dgm:animLvl val="lvl"/>
          <dgm:resizeHandles val="exact"/>
        </dgm:presLayoutVars>
      </dgm:prSet>
      <dgm:spPr/>
      <dgm:t>
        <a:bodyPr/>
        <a:lstStyle/>
        <a:p>
          <a:pPr rtl="1"/>
          <a:endParaRPr lang="fa-IR"/>
        </a:p>
      </dgm:t>
    </dgm:pt>
    <dgm:pt modelId="{2726881C-F021-48F7-AD05-51A47B70F4B9}" type="pres">
      <dgm:prSet presAssocID="{6EEA31EF-608F-45B4-9142-0BBABAAC96EF}" presName="parTxOnly" presStyleLbl="node1" presStyleIdx="0" presStyleCnt="3">
        <dgm:presLayoutVars>
          <dgm:chMax val="0"/>
          <dgm:chPref val="0"/>
          <dgm:bulletEnabled val="1"/>
        </dgm:presLayoutVars>
      </dgm:prSet>
      <dgm:spPr/>
      <dgm:t>
        <a:bodyPr/>
        <a:lstStyle/>
        <a:p>
          <a:pPr rtl="1"/>
          <a:endParaRPr lang="fa-IR"/>
        </a:p>
      </dgm:t>
    </dgm:pt>
    <dgm:pt modelId="{CA48818A-CBD5-49D4-AF03-E4618B8BCF9E}" type="pres">
      <dgm:prSet presAssocID="{4480827A-8FD7-424F-A764-FF088CD4B22E}" presName="parTxOnlySpace" presStyleCnt="0"/>
      <dgm:spPr/>
    </dgm:pt>
    <dgm:pt modelId="{3D7A3FA2-8036-4B1C-8364-355656284431}" type="pres">
      <dgm:prSet presAssocID="{DDE554CC-B6E5-4942-B469-8657A8C00203}" presName="parTxOnly" presStyleLbl="node1" presStyleIdx="1" presStyleCnt="3">
        <dgm:presLayoutVars>
          <dgm:chMax val="0"/>
          <dgm:chPref val="0"/>
          <dgm:bulletEnabled val="1"/>
        </dgm:presLayoutVars>
      </dgm:prSet>
      <dgm:spPr/>
      <dgm:t>
        <a:bodyPr/>
        <a:lstStyle/>
        <a:p>
          <a:pPr rtl="1"/>
          <a:endParaRPr lang="fa-IR"/>
        </a:p>
      </dgm:t>
    </dgm:pt>
    <dgm:pt modelId="{4A9C9A14-2434-414A-8C2D-D4D59FCE087C}" type="pres">
      <dgm:prSet presAssocID="{64302E78-36D1-4DEB-98A5-EC9647EA411A}" presName="parTxOnlySpace" presStyleCnt="0"/>
      <dgm:spPr/>
    </dgm:pt>
    <dgm:pt modelId="{11439283-1132-4600-BCAC-511E49342EC4}" type="pres">
      <dgm:prSet presAssocID="{2700DD08-5635-4B61-B2C7-C58AF9DCC33B}" presName="parTxOnly" presStyleLbl="node1" presStyleIdx="2" presStyleCnt="3">
        <dgm:presLayoutVars>
          <dgm:chMax val="0"/>
          <dgm:chPref val="0"/>
          <dgm:bulletEnabled val="1"/>
        </dgm:presLayoutVars>
      </dgm:prSet>
      <dgm:spPr/>
      <dgm:t>
        <a:bodyPr/>
        <a:lstStyle/>
        <a:p>
          <a:pPr rtl="1"/>
          <a:endParaRPr lang="fa-IR"/>
        </a:p>
      </dgm:t>
    </dgm:pt>
  </dgm:ptLst>
  <dgm:cxnLst>
    <dgm:cxn modelId="{C0CBF310-CE48-4505-BA81-6576F90FD83F}" type="presOf" srcId="{DDE554CC-B6E5-4942-B469-8657A8C00203}" destId="{3D7A3FA2-8036-4B1C-8364-355656284431}" srcOrd="0" destOrd="0" presId="urn:microsoft.com/office/officeart/2005/8/layout/chevron1"/>
    <dgm:cxn modelId="{A4EF403C-8A3C-45E4-9BE0-D25E9DC3AC61}" type="presOf" srcId="{83F44ABA-650C-4164-894C-7E0D97AC548C}" destId="{2E5A36A8-0F6A-4418-A322-28E20B4114FF}" srcOrd="0" destOrd="0" presId="urn:microsoft.com/office/officeart/2005/8/layout/chevron1"/>
    <dgm:cxn modelId="{5DBF7B90-DF31-4846-9D65-313670EED411}" type="presOf" srcId="{2700DD08-5635-4B61-B2C7-C58AF9DCC33B}" destId="{11439283-1132-4600-BCAC-511E49342EC4}" srcOrd="0" destOrd="0" presId="urn:microsoft.com/office/officeart/2005/8/layout/chevron1"/>
    <dgm:cxn modelId="{3A35E81B-8F08-492D-982F-2A789787F318}" type="presOf" srcId="{6EEA31EF-608F-45B4-9142-0BBABAAC96EF}" destId="{2726881C-F021-48F7-AD05-51A47B70F4B9}" srcOrd="0" destOrd="0" presId="urn:microsoft.com/office/officeart/2005/8/layout/chevron1"/>
    <dgm:cxn modelId="{F9BFF136-8E51-4554-8B5B-2F25AA866B53}" srcId="{83F44ABA-650C-4164-894C-7E0D97AC548C}" destId="{DDE554CC-B6E5-4942-B469-8657A8C00203}" srcOrd="1" destOrd="0" parTransId="{808FB57F-4012-4532-A46F-9EB3D71B01E3}" sibTransId="{64302E78-36D1-4DEB-98A5-EC9647EA411A}"/>
    <dgm:cxn modelId="{F01E7089-C54B-4A79-BF81-216A97DFF440}" srcId="{83F44ABA-650C-4164-894C-7E0D97AC548C}" destId="{2700DD08-5635-4B61-B2C7-C58AF9DCC33B}" srcOrd="2" destOrd="0" parTransId="{D98D1181-55A9-48B6-9A71-46C2011CEBBE}" sibTransId="{47719B3A-3E17-4FDC-8F08-B9B1A727999C}"/>
    <dgm:cxn modelId="{71E87455-04E6-4604-895B-5C11B6B545D6}" srcId="{83F44ABA-650C-4164-894C-7E0D97AC548C}" destId="{6EEA31EF-608F-45B4-9142-0BBABAAC96EF}" srcOrd="0" destOrd="0" parTransId="{33461F1F-26C8-40BF-9C0D-151A1DA6EEB3}" sibTransId="{4480827A-8FD7-424F-A764-FF088CD4B22E}"/>
    <dgm:cxn modelId="{36B1F651-28C3-41AE-837C-54CAD9304C93}" type="presParOf" srcId="{2E5A36A8-0F6A-4418-A322-28E20B4114FF}" destId="{2726881C-F021-48F7-AD05-51A47B70F4B9}" srcOrd="0" destOrd="0" presId="urn:microsoft.com/office/officeart/2005/8/layout/chevron1"/>
    <dgm:cxn modelId="{332D5D98-A468-4EB7-BBC7-0EAFB56CC9B6}" type="presParOf" srcId="{2E5A36A8-0F6A-4418-A322-28E20B4114FF}" destId="{CA48818A-CBD5-49D4-AF03-E4618B8BCF9E}" srcOrd="1" destOrd="0" presId="urn:microsoft.com/office/officeart/2005/8/layout/chevron1"/>
    <dgm:cxn modelId="{750D8002-6E1E-4C9A-B676-72BBDAE6E8A0}" type="presParOf" srcId="{2E5A36A8-0F6A-4418-A322-28E20B4114FF}" destId="{3D7A3FA2-8036-4B1C-8364-355656284431}" srcOrd="2" destOrd="0" presId="urn:microsoft.com/office/officeart/2005/8/layout/chevron1"/>
    <dgm:cxn modelId="{1EAE6C08-B0ED-4307-AA5A-D281F2D296D2}" type="presParOf" srcId="{2E5A36A8-0F6A-4418-A322-28E20B4114FF}" destId="{4A9C9A14-2434-414A-8C2D-D4D59FCE087C}" srcOrd="3" destOrd="0" presId="urn:microsoft.com/office/officeart/2005/8/layout/chevron1"/>
    <dgm:cxn modelId="{072F05B5-6E5D-4918-BA1F-AAAB94D3A018}" type="presParOf" srcId="{2E5A36A8-0F6A-4418-A322-28E20B4114FF}" destId="{11439283-1132-4600-BCAC-511E49342EC4}"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F44ABA-650C-4164-894C-7E0D97AC548C}" type="doc">
      <dgm:prSet loTypeId="urn:microsoft.com/office/officeart/2005/8/layout/chevron1" loCatId="process" qsTypeId="urn:microsoft.com/office/officeart/2005/8/quickstyle/3d6" qsCatId="3D" csTypeId="urn:microsoft.com/office/officeart/2005/8/colors/accent1_2" csCatId="accent1" phldr="1"/>
      <dgm:spPr/>
      <dgm:t>
        <a:bodyPr/>
        <a:lstStyle/>
        <a:p>
          <a:pPr rtl="1"/>
          <a:endParaRPr lang="fa-IR"/>
        </a:p>
      </dgm:t>
    </dgm:pt>
    <dgm:pt modelId="{6EEA31EF-608F-45B4-9142-0BBABAAC96EF}">
      <dgm:prSet phldrT="[Text]" custT="1"/>
      <dgm:spPr/>
      <dgm:t>
        <a:bodyPr/>
        <a:lstStyle/>
        <a:p>
          <a:pPr rtl="1"/>
          <a:r>
            <a:rPr lang="fa-IR" sz="2400" dirty="0" smtClean="0"/>
            <a:t>حذف ذرات اضافی</a:t>
          </a:r>
          <a:endParaRPr lang="fa-IR" sz="3600" dirty="0"/>
        </a:p>
      </dgm:t>
    </dgm:pt>
    <dgm:pt modelId="{33461F1F-26C8-40BF-9C0D-151A1DA6EEB3}" type="parTrans" cxnId="{71E87455-04E6-4604-895B-5C11B6B545D6}">
      <dgm:prSet/>
      <dgm:spPr/>
      <dgm:t>
        <a:bodyPr/>
        <a:lstStyle/>
        <a:p>
          <a:pPr rtl="1"/>
          <a:endParaRPr lang="fa-IR"/>
        </a:p>
      </dgm:t>
    </dgm:pt>
    <dgm:pt modelId="{4480827A-8FD7-424F-A764-FF088CD4B22E}" type="sibTrans" cxnId="{71E87455-04E6-4604-895B-5C11B6B545D6}">
      <dgm:prSet/>
      <dgm:spPr/>
      <dgm:t>
        <a:bodyPr/>
        <a:lstStyle/>
        <a:p>
          <a:pPr rtl="1"/>
          <a:endParaRPr lang="fa-IR"/>
        </a:p>
      </dgm:t>
    </dgm:pt>
    <dgm:pt modelId="{DDE554CC-B6E5-4942-B469-8657A8C00203}">
      <dgm:prSet phldrT="[Text]" custT="1"/>
      <dgm:spPr/>
      <dgm:t>
        <a:bodyPr/>
        <a:lstStyle/>
        <a:p>
          <a:pPr rtl="1"/>
          <a:r>
            <a:rPr lang="fa-IR" sz="2400" dirty="0" smtClean="0"/>
            <a:t>تفسیر</a:t>
          </a:r>
          <a:endParaRPr lang="fa-IR" sz="2400" dirty="0"/>
        </a:p>
      </dgm:t>
    </dgm:pt>
    <dgm:pt modelId="{808FB57F-4012-4532-A46F-9EB3D71B01E3}" type="parTrans" cxnId="{F9BFF136-8E51-4554-8B5B-2F25AA866B53}">
      <dgm:prSet/>
      <dgm:spPr/>
      <dgm:t>
        <a:bodyPr/>
        <a:lstStyle/>
        <a:p>
          <a:pPr rtl="1"/>
          <a:endParaRPr lang="fa-IR"/>
        </a:p>
      </dgm:t>
    </dgm:pt>
    <dgm:pt modelId="{64302E78-36D1-4DEB-98A5-EC9647EA411A}" type="sibTrans" cxnId="{F9BFF136-8E51-4554-8B5B-2F25AA866B53}">
      <dgm:prSet/>
      <dgm:spPr/>
      <dgm:t>
        <a:bodyPr/>
        <a:lstStyle/>
        <a:p>
          <a:pPr rtl="1"/>
          <a:endParaRPr lang="fa-IR"/>
        </a:p>
      </dgm:t>
    </dgm:pt>
    <dgm:pt modelId="{2700DD08-5635-4B61-B2C7-C58AF9DCC33B}">
      <dgm:prSet phldrT="[Text]"/>
      <dgm:spPr/>
      <dgm:t>
        <a:bodyPr/>
        <a:lstStyle/>
        <a:p>
          <a:pPr rtl="1"/>
          <a:r>
            <a:rPr lang="fa-IR" dirty="0" smtClean="0"/>
            <a:t>مغناطیس‏زدایی</a:t>
          </a:r>
          <a:endParaRPr lang="fa-IR" dirty="0"/>
        </a:p>
      </dgm:t>
    </dgm:pt>
    <dgm:pt modelId="{D98D1181-55A9-48B6-9A71-46C2011CEBBE}" type="parTrans" cxnId="{F01E7089-C54B-4A79-BF81-216A97DFF440}">
      <dgm:prSet/>
      <dgm:spPr/>
      <dgm:t>
        <a:bodyPr/>
        <a:lstStyle/>
        <a:p>
          <a:pPr rtl="1"/>
          <a:endParaRPr lang="fa-IR"/>
        </a:p>
      </dgm:t>
    </dgm:pt>
    <dgm:pt modelId="{47719B3A-3E17-4FDC-8F08-B9B1A727999C}" type="sibTrans" cxnId="{F01E7089-C54B-4A79-BF81-216A97DFF440}">
      <dgm:prSet/>
      <dgm:spPr/>
      <dgm:t>
        <a:bodyPr/>
        <a:lstStyle/>
        <a:p>
          <a:pPr rtl="1"/>
          <a:endParaRPr lang="fa-IR"/>
        </a:p>
      </dgm:t>
    </dgm:pt>
    <dgm:pt modelId="{2E5A36A8-0F6A-4418-A322-28E20B4114FF}" type="pres">
      <dgm:prSet presAssocID="{83F44ABA-650C-4164-894C-7E0D97AC548C}" presName="Name0" presStyleCnt="0">
        <dgm:presLayoutVars>
          <dgm:dir val="rev"/>
          <dgm:animLvl val="lvl"/>
          <dgm:resizeHandles val="exact"/>
        </dgm:presLayoutVars>
      </dgm:prSet>
      <dgm:spPr/>
      <dgm:t>
        <a:bodyPr/>
        <a:lstStyle/>
        <a:p>
          <a:pPr rtl="1"/>
          <a:endParaRPr lang="fa-IR"/>
        </a:p>
      </dgm:t>
    </dgm:pt>
    <dgm:pt modelId="{2726881C-F021-48F7-AD05-51A47B70F4B9}" type="pres">
      <dgm:prSet presAssocID="{6EEA31EF-608F-45B4-9142-0BBABAAC96EF}" presName="parTxOnly" presStyleLbl="node1" presStyleIdx="0" presStyleCnt="3">
        <dgm:presLayoutVars>
          <dgm:chMax val="0"/>
          <dgm:chPref val="0"/>
          <dgm:bulletEnabled val="1"/>
        </dgm:presLayoutVars>
      </dgm:prSet>
      <dgm:spPr/>
      <dgm:t>
        <a:bodyPr/>
        <a:lstStyle/>
        <a:p>
          <a:pPr rtl="1"/>
          <a:endParaRPr lang="fa-IR"/>
        </a:p>
      </dgm:t>
    </dgm:pt>
    <dgm:pt modelId="{CA48818A-CBD5-49D4-AF03-E4618B8BCF9E}" type="pres">
      <dgm:prSet presAssocID="{4480827A-8FD7-424F-A764-FF088CD4B22E}" presName="parTxOnlySpace" presStyleCnt="0"/>
      <dgm:spPr/>
    </dgm:pt>
    <dgm:pt modelId="{3D7A3FA2-8036-4B1C-8364-355656284431}" type="pres">
      <dgm:prSet presAssocID="{DDE554CC-B6E5-4942-B469-8657A8C00203}" presName="parTxOnly" presStyleLbl="node1" presStyleIdx="1" presStyleCnt="3">
        <dgm:presLayoutVars>
          <dgm:chMax val="0"/>
          <dgm:chPref val="0"/>
          <dgm:bulletEnabled val="1"/>
        </dgm:presLayoutVars>
      </dgm:prSet>
      <dgm:spPr/>
      <dgm:t>
        <a:bodyPr/>
        <a:lstStyle/>
        <a:p>
          <a:pPr rtl="1"/>
          <a:endParaRPr lang="fa-IR"/>
        </a:p>
      </dgm:t>
    </dgm:pt>
    <dgm:pt modelId="{4A9C9A14-2434-414A-8C2D-D4D59FCE087C}" type="pres">
      <dgm:prSet presAssocID="{64302E78-36D1-4DEB-98A5-EC9647EA411A}" presName="parTxOnlySpace" presStyleCnt="0"/>
      <dgm:spPr/>
    </dgm:pt>
    <dgm:pt modelId="{11439283-1132-4600-BCAC-511E49342EC4}" type="pres">
      <dgm:prSet presAssocID="{2700DD08-5635-4B61-B2C7-C58AF9DCC33B}" presName="parTxOnly" presStyleLbl="node1" presStyleIdx="2" presStyleCnt="3">
        <dgm:presLayoutVars>
          <dgm:chMax val="0"/>
          <dgm:chPref val="0"/>
          <dgm:bulletEnabled val="1"/>
        </dgm:presLayoutVars>
      </dgm:prSet>
      <dgm:spPr/>
      <dgm:t>
        <a:bodyPr/>
        <a:lstStyle/>
        <a:p>
          <a:pPr rtl="1"/>
          <a:endParaRPr lang="fa-IR"/>
        </a:p>
      </dgm:t>
    </dgm:pt>
  </dgm:ptLst>
  <dgm:cxnLst>
    <dgm:cxn modelId="{4D0DF417-FE2C-4206-833A-7F14124C843A}" type="presOf" srcId="{83F44ABA-650C-4164-894C-7E0D97AC548C}" destId="{2E5A36A8-0F6A-4418-A322-28E20B4114FF}" srcOrd="0" destOrd="0" presId="urn:microsoft.com/office/officeart/2005/8/layout/chevron1"/>
    <dgm:cxn modelId="{85FFDE51-2F62-4834-9557-3349FE885415}" type="presOf" srcId="{DDE554CC-B6E5-4942-B469-8657A8C00203}" destId="{3D7A3FA2-8036-4B1C-8364-355656284431}" srcOrd="0" destOrd="0" presId="urn:microsoft.com/office/officeart/2005/8/layout/chevron1"/>
    <dgm:cxn modelId="{E8BC800D-C7AE-4391-9544-D12FC569A808}" type="presOf" srcId="{6EEA31EF-608F-45B4-9142-0BBABAAC96EF}" destId="{2726881C-F021-48F7-AD05-51A47B70F4B9}" srcOrd="0" destOrd="0" presId="urn:microsoft.com/office/officeart/2005/8/layout/chevron1"/>
    <dgm:cxn modelId="{6EDF941A-0C8C-4F80-A5C1-A1DD4D4B9028}" type="presOf" srcId="{2700DD08-5635-4B61-B2C7-C58AF9DCC33B}" destId="{11439283-1132-4600-BCAC-511E49342EC4}" srcOrd="0" destOrd="0" presId="urn:microsoft.com/office/officeart/2005/8/layout/chevron1"/>
    <dgm:cxn modelId="{F9BFF136-8E51-4554-8B5B-2F25AA866B53}" srcId="{83F44ABA-650C-4164-894C-7E0D97AC548C}" destId="{DDE554CC-B6E5-4942-B469-8657A8C00203}" srcOrd="1" destOrd="0" parTransId="{808FB57F-4012-4532-A46F-9EB3D71B01E3}" sibTransId="{64302E78-36D1-4DEB-98A5-EC9647EA411A}"/>
    <dgm:cxn modelId="{F01E7089-C54B-4A79-BF81-216A97DFF440}" srcId="{83F44ABA-650C-4164-894C-7E0D97AC548C}" destId="{2700DD08-5635-4B61-B2C7-C58AF9DCC33B}" srcOrd="2" destOrd="0" parTransId="{D98D1181-55A9-48B6-9A71-46C2011CEBBE}" sibTransId="{47719B3A-3E17-4FDC-8F08-B9B1A727999C}"/>
    <dgm:cxn modelId="{71E87455-04E6-4604-895B-5C11B6B545D6}" srcId="{83F44ABA-650C-4164-894C-7E0D97AC548C}" destId="{6EEA31EF-608F-45B4-9142-0BBABAAC96EF}" srcOrd="0" destOrd="0" parTransId="{33461F1F-26C8-40BF-9C0D-151A1DA6EEB3}" sibTransId="{4480827A-8FD7-424F-A764-FF088CD4B22E}"/>
    <dgm:cxn modelId="{9552D2E4-DD49-4A8C-AA6C-17FF0CDA8897}" type="presParOf" srcId="{2E5A36A8-0F6A-4418-A322-28E20B4114FF}" destId="{2726881C-F021-48F7-AD05-51A47B70F4B9}" srcOrd="0" destOrd="0" presId="urn:microsoft.com/office/officeart/2005/8/layout/chevron1"/>
    <dgm:cxn modelId="{0DEEE868-0955-4AF7-9450-E7F83366BF25}" type="presParOf" srcId="{2E5A36A8-0F6A-4418-A322-28E20B4114FF}" destId="{CA48818A-CBD5-49D4-AF03-E4618B8BCF9E}" srcOrd="1" destOrd="0" presId="urn:microsoft.com/office/officeart/2005/8/layout/chevron1"/>
    <dgm:cxn modelId="{4302D312-C690-46FF-86E1-73C240A0B308}" type="presParOf" srcId="{2E5A36A8-0F6A-4418-A322-28E20B4114FF}" destId="{3D7A3FA2-8036-4B1C-8364-355656284431}" srcOrd="2" destOrd="0" presId="urn:microsoft.com/office/officeart/2005/8/layout/chevron1"/>
    <dgm:cxn modelId="{02D4128C-E728-4AA5-A8F0-1B4941A488F7}" type="presParOf" srcId="{2E5A36A8-0F6A-4418-A322-28E20B4114FF}" destId="{4A9C9A14-2434-414A-8C2D-D4D59FCE087C}" srcOrd="3" destOrd="0" presId="urn:microsoft.com/office/officeart/2005/8/layout/chevron1"/>
    <dgm:cxn modelId="{9C04BF7B-74C4-4A39-8A56-DFDB035E9501}" type="presParOf" srcId="{2E5A36A8-0F6A-4418-A322-28E20B4114FF}" destId="{11439283-1132-4600-BCAC-511E49342EC4}" srcOrd="4"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67721D-F721-46DA-8973-2761B3641D91}" type="doc">
      <dgm:prSet loTypeId="urn:microsoft.com/office/officeart/2005/8/layout/hList1" loCatId="list" qsTypeId="urn:microsoft.com/office/officeart/2005/8/quickstyle/3d2" qsCatId="3D" csTypeId="urn:microsoft.com/office/officeart/2005/8/colors/accent2_3" csCatId="accent2" phldr="1"/>
      <dgm:spPr/>
      <dgm:t>
        <a:bodyPr/>
        <a:lstStyle/>
        <a:p>
          <a:pPr rtl="1"/>
          <a:endParaRPr lang="fa-IR"/>
        </a:p>
      </dgm:t>
    </dgm:pt>
    <dgm:pt modelId="{BF49D405-286B-414B-A8B4-E1D9CF1FB46F}">
      <dgm:prSet phldrT="[Text]" custT="1"/>
      <dgm:spPr/>
      <dgm:t>
        <a:bodyPr/>
        <a:lstStyle/>
        <a:p>
          <a:pPr rtl="1"/>
          <a:r>
            <a:rPr lang="fa-IR" sz="2800" b="1" dirty="0" smtClean="0">
              <a:solidFill>
                <a:schemeClr val="bg2">
                  <a:lumMod val="10000"/>
                </a:schemeClr>
              </a:solidFill>
            </a:rPr>
            <a:t>مزایا</a:t>
          </a:r>
          <a:endParaRPr lang="fa-IR" sz="2800" b="1" dirty="0">
            <a:solidFill>
              <a:schemeClr val="bg2">
                <a:lumMod val="10000"/>
              </a:schemeClr>
            </a:solidFill>
          </a:endParaRPr>
        </a:p>
      </dgm:t>
    </dgm:pt>
    <dgm:pt modelId="{9E367A95-F72F-4865-B383-BB7806C5F9E7}" type="parTrans" cxnId="{0A3F38CB-AE5F-4F6A-BCAB-215BFE1E8DAB}">
      <dgm:prSet/>
      <dgm:spPr/>
      <dgm:t>
        <a:bodyPr/>
        <a:lstStyle/>
        <a:p>
          <a:pPr rtl="1"/>
          <a:endParaRPr lang="fa-IR">
            <a:solidFill>
              <a:schemeClr val="bg2">
                <a:lumMod val="10000"/>
              </a:schemeClr>
            </a:solidFill>
          </a:endParaRPr>
        </a:p>
      </dgm:t>
    </dgm:pt>
    <dgm:pt modelId="{802D6FC2-EB26-451B-B5F7-461EE247D389}" type="sibTrans" cxnId="{0A3F38CB-AE5F-4F6A-BCAB-215BFE1E8DAB}">
      <dgm:prSet/>
      <dgm:spPr/>
      <dgm:t>
        <a:bodyPr/>
        <a:lstStyle/>
        <a:p>
          <a:pPr rtl="1"/>
          <a:endParaRPr lang="fa-IR">
            <a:solidFill>
              <a:schemeClr val="bg2">
                <a:lumMod val="10000"/>
              </a:schemeClr>
            </a:solidFill>
          </a:endParaRPr>
        </a:p>
      </dgm:t>
    </dgm:pt>
    <dgm:pt modelId="{A7782001-5994-4A9F-9085-8A03ACCB2609}">
      <dgm:prSet phldrT="[Text]"/>
      <dgm:spPr/>
      <dgm:t>
        <a:bodyPr/>
        <a:lstStyle/>
        <a:p>
          <a:pPr rtl="1"/>
          <a:r>
            <a:rPr lang="fa-IR" dirty="0" smtClean="0">
              <a:solidFill>
                <a:schemeClr val="bg2">
                  <a:lumMod val="10000"/>
                </a:schemeClr>
              </a:solidFill>
            </a:rPr>
            <a:t>عدم‏نیاز به تمیزکاریِ زیاد</a:t>
          </a:r>
          <a:endParaRPr lang="fa-IR" dirty="0">
            <a:solidFill>
              <a:schemeClr val="bg2">
                <a:lumMod val="10000"/>
              </a:schemeClr>
            </a:solidFill>
          </a:endParaRPr>
        </a:p>
      </dgm:t>
    </dgm:pt>
    <dgm:pt modelId="{84BE7D66-0FBE-41FD-A55D-7784B075AA88}" type="parTrans" cxnId="{3473E77E-72AF-4982-96EA-64B35DF03F8D}">
      <dgm:prSet/>
      <dgm:spPr/>
      <dgm:t>
        <a:bodyPr/>
        <a:lstStyle/>
        <a:p>
          <a:pPr rtl="1"/>
          <a:endParaRPr lang="fa-IR">
            <a:solidFill>
              <a:schemeClr val="bg2">
                <a:lumMod val="10000"/>
              </a:schemeClr>
            </a:solidFill>
          </a:endParaRPr>
        </a:p>
      </dgm:t>
    </dgm:pt>
    <dgm:pt modelId="{FE87DA33-141A-4D18-9843-FD504EABAA4E}" type="sibTrans" cxnId="{3473E77E-72AF-4982-96EA-64B35DF03F8D}">
      <dgm:prSet/>
      <dgm:spPr/>
      <dgm:t>
        <a:bodyPr/>
        <a:lstStyle/>
        <a:p>
          <a:pPr rtl="1"/>
          <a:endParaRPr lang="fa-IR">
            <a:solidFill>
              <a:schemeClr val="bg2">
                <a:lumMod val="10000"/>
              </a:schemeClr>
            </a:solidFill>
          </a:endParaRPr>
        </a:p>
      </dgm:t>
    </dgm:pt>
    <dgm:pt modelId="{1ADCACE2-7BCA-4763-AFBC-028773B6E668}">
      <dgm:prSet phldrT="[Text]"/>
      <dgm:spPr/>
      <dgm:t>
        <a:bodyPr/>
        <a:lstStyle/>
        <a:p>
          <a:pPr rtl="1"/>
          <a:r>
            <a:rPr lang="fa-IR" dirty="0" smtClean="0">
              <a:solidFill>
                <a:schemeClr val="bg2">
                  <a:lumMod val="10000"/>
                </a:schemeClr>
              </a:solidFill>
            </a:rPr>
            <a:t>ارزانی</a:t>
          </a:r>
          <a:endParaRPr lang="fa-IR" dirty="0">
            <a:solidFill>
              <a:schemeClr val="bg2">
                <a:lumMod val="10000"/>
              </a:schemeClr>
            </a:solidFill>
          </a:endParaRPr>
        </a:p>
      </dgm:t>
    </dgm:pt>
    <dgm:pt modelId="{A85F4920-6179-40E1-8521-54C630E5E4F2}" type="parTrans" cxnId="{5F622425-E7B4-4545-A33D-7135489BB470}">
      <dgm:prSet/>
      <dgm:spPr/>
      <dgm:t>
        <a:bodyPr/>
        <a:lstStyle/>
        <a:p>
          <a:pPr rtl="1"/>
          <a:endParaRPr lang="fa-IR">
            <a:solidFill>
              <a:schemeClr val="bg2">
                <a:lumMod val="10000"/>
              </a:schemeClr>
            </a:solidFill>
          </a:endParaRPr>
        </a:p>
      </dgm:t>
    </dgm:pt>
    <dgm:pt modelId="{FD4BDF64-7D63-4478-8F44-19ADAE9B5073}" type="sibTrans" cxnId="{5F622425-E7B4-4545-A33D-7135489BB470}">
      <dgm:prSet/>
      <dgm:spPr/>
      <dgm:t>
        <a:bodyPr/>
        <a:lstStyle/>
        <a:p>
          <a:pPr rtl="1"/>
          <a:endParaRPr lang="fa-IR">
            <a:solidFill>
              <a:schemeClr val="bg2">
                <a:lumMod val="10000"/>
              </a:schemeClr>
            </a:solidFill>
          </a:endParaRPr>
        </a:p>
      </dgm:t>
    </dgm:pt>
    <dgm:pt modelId="{AD30DC0C-9286-434F-B915-8CDB276E5481}">
      <dgm:prSet phldrT="[Text]" custT="1"/>
      <dgm:spPr/>
      <dgm:t>
        <a:bodyPr/>
        <a:lstStyle/>
        <a:p>
          <a:pPr rtl="1"/>
          <a:r>
            <a:rPr lang="fa-IR" sz="2800" b="1" dirty="0" smtClean="0">
              <a:solidFill>
                <a:schemeClr val="bg2">
                  <a:lumMod val="10000"/>
                </a:schemeClr>
              </a:solidFill>
            </a:rPr>
            <a:t>معایب</a:t>
          </a:r>
          <a:endParaRPr lang="fa-IR" sz="2800" b="1" dirty="0">
            <a:solidFill>
              <a:schemeClr val="bg2">
                <a:lumMod val="10000"/>
              </a:schemeClr>
            </a:solidFill>
          </a:endParaRPr>
        </a:p>
      </dgm:t>
    </dgm:pt>
    <dgm:pt modelId="{56583FDC-BE0C-460B-B310-AF798B983583}" type="parTrans" cxnId="{03170ECF-8A87-4047-BDA3-B3D5E2582D0F}">
      <dgm:prSet/>
      <dgm:spPr/>
      <dgm:t>
        <a:bodyPr/>
        <a:lstStyle/>
        <a:p>
          <a:pPr rtl="1"/>
          <a:endParaRPr lang="fa-IR">
            <a:solidFill>
              <a:schemeClr val="bg2">
                <a:lumMod val="10000"/>
              </a:schemeClr>
            </a:solidFill>
          </a:endParaRPr>
        </a:p>
      </dgm:t>
    </dgm:pt>
    <dgm:pt modelId="{EA353DD2-86B0-441B-9043-E06EFD89A458}" type="sibTrans" cxnId="{03170ECF-8A87-4047-BDA3-B3D5E2582D0F}">
      <dgm:prSet/>
      <dgm:spPr/>
      <dgm:t>
        <a:bodyPr/>
        <a:lstStyle/>
        <a:p>
          <a:pPr rtl="1"/>
          <a:endParaRPr lang="fa-IR">
            <a:solidFill>
              <a:schemeClr val="bg2">
                <a:lumMod val="10000"/>
              </a:schemeClr>
            </a:solidFill>
          </a:endParaRPr>
        </a:p>
      </dgm:t>
    </dgm:pt>
    <dgm:pt modelId="{75419EC0-ACA7-42FA-9B7F-B297EC4311E3}">
      <dgm:prSet phldrT="[Text]"/>
      <dgm:spPr/>
      <dgm:t>
        <a:bodyPr/>
        <a:lstStyle/>
        <a:p>
          <a:pPr rtl="1"/>
          <a:r>
            <a:rPr lang="fa-IR" dirty="0" smtClean="0">
              <a:solidFill>
                <a:schemeClr val="bg2">
                  <a:lumMod val="10000"/>
                </a:schemeClr>
              </a:solidFill>
            </a:rPr>
            <a:t>تنها برای مواد مغناطیس‏شونده</a:t>
          </a:r>
          <a:endParaRPr lang="fa-IR" dirty="0">
            <a:solidFill>
              <a:schemeClr val="bg2">
                <a:lumMod val="10000"/>
              </a:schemeClr>
            </a:solidFill>
          </a:endParaRPr>
        </a:p>
      </dgm:t>
    </dgm:pt>
    <dgm:pt modelId="{38B17A88-F276-417A-82F5-9596851E70E7}" type="parTrans" cxnId="{827DF4DD-0651-418B-BC88-38304ACAE517}">
      <dgm:prSet/>
      <dgm:spPr/>
      <dgm:t>
        <a:bodyPr/>
        <a:lstStyle/>
        <a:p>
          <a:pPr rtl="1"/>
          <a:endParaRPr lang="fa-IR">
            <a:solidFill>
              <a:schemeClr val="bg2">
                <a:lumMod val="10000"/>
              </a:schemeClr>
            </a:solidFill>
          </a:endParaRPr>
        </a:p>
      </dgm:t>
    </dgm:pt>
    <dgm:pt modelId="{412975FF-4E42-4357-B351-1B78A2F08FAB}" type="sibTrans" cxnId="{827DF4DD-0651-418B-BC88-38304ACAE517}">
      <dgm:prSet/>
      <dgm:spPr/>
      <dgm:t>
        <a:bodyPr/>
        <a:lstStyle/>
        <a:p>
          <a:pPr rtl="1"/>
          <a:endParaRPr lang="fa-IR">
            <a:solidFill>
              <a:schemeClr val="bg2">
                <a:lumMod val="10000"/>
              </a:schemeClr>
            </a:solidFill>
          </a:endParaRPr>
        </a:p>
      </dgm:t>
    </dgm:pt>
    <dgm:pt modelId="{30C0FF9B-EA94-46E3-94AE-9BCF848A36C3}">
      <dgm:prSet phldrT="[Text]"/>
      <dgm:spPr/>
      <dgm:t>
        <a:bodyPr/>
        <a:lstStyle/>
        <a:p>
          <a:pPr rtl="1"/>
          <a:r>
            <a:rPr lang="fa-IR" dirty="0" smtClean="0">
              <a:solidFill>
                <a:schemeClr val="bg2">
                  <a:lumMod val="10000"/>
                </a:schemeClr>
              </a:solidFill>
            </a:rPr>
            <a:t>تنها برای معایب سطحی و زیرسطحی</a:t>
          </a:r>
          <a:endParaRPr lang="fa-IR" dirty="0">
            <a:solidFill>
              <a:schemeClr val="bg2">
                <a:lumMod val="10000"/>
              </a:schemeClr>
            </a:solidFill>
          </a:endParaRPr>
        </a:p>
      </dgm:t>
    </dgm:pt>
    <dgm:pt modelId="{88EB476E-6355-42D5-8115-3EBE64B1B3FE}" type="parTrans" cxnId="{55F2E85E-A096-4F48-AE70-8D942BEC0E50}">
      <dgm:prSet/>
      <dgm:spPr/>
      <dgm:t>
        <a:bodyPr/>
        <a:lstStyle/>
        <a:p>
          <a:pPr rtl="1"/>
          <a:endParaRPr lang="fa-IR">
            <a:solidFill>
              <a:schemeClr val="bg2">
                <a:lumMod val="10000"/>
              </a:schemeClr>
            </a:solidFill>
          </a:endParaRPr>
        </a:p>
      </dgm:t>
    </dgm:pt>
    <dgm:pt modelId="{655D2AD2-B653-4751-8417-201C5B80A728}" type="sibTrans" cxnId="{55F2E85E-A096-4F48-AE70-8D942BEC0E50}">
      <dgm:prSet/>
      <dgm:spPr/>
      <dgm:t>
        <a:bodyPr/>
        <a:lstStyle/>
        <a:p>
          <a:pPr rtl="1"/>
          <a:endParaRPr lang="fa-IR">
            <a:solidFill>
              <a:schemeClr val="bg2">
                <a:lumMod val="10000"/>
              </a:schemeClr>
            </a:solidFill>
          </a:endParaRPr>
        </a:p>
      </dgm:t>
    </dgm:pt>
    <dgm:pt modelId="{77875CD5-7A97-4E7F-A5D6-44976A5727AD}">
      <dgm:prSet phldrT="[Text]"/>
      <dgm:spPr/>
      <dgm:t>
        <a:bodyPr/>
        <a:lstStyle/>
        <a:p>
          <a:pPr rtl="1"/>
          <a:r>
            <a:rPr lang="fa-IR" dirty="0" smtClean="0">
              <a:solidFill>
                <a:schemeClr val="bg2">
                  <a:lumMod val="10000"/>
                </a:schemeClr>
              </a:solidFill>
            </a:rPr>
            <a:t>تخمین عمق ناپیوستگی</a:t>
          </a:r>
          <a:endParaRPr lang="fa-IR" dirty="0">
            <a:solidFill>
              <a:schemeClr val="bg2">
                <a:lumMod val="10000"/>
              </a:schemeClr>
            </a:solidFill>
          </a:endParaRPr>
        </a:p>
      </dgm:t>
    </dgm:pt>
    <dgm:pt modelId="{38C1EAB8-FB0E-4748-A283-2C17DFB454B7}" type="parTrans" cxnId="{7C94F4D7-6F28-4EDD-A49E-7D8307D1D2D1}">
      <dgm:prSet/>
      <dgm:spPr/>
      <dgm:t>
        <a:bodyPr/>
        <a:lstStyle/>
        <a:p>
          <a:pPr rtl="1"/>
          <a:endParaRPr lang="fa-IR">
            <a:solidFill>
              <a:schemeClr val="bg2">
                <a:lumMod val="10000"/>
              </a:schemeClr>
            </a:solidFill>
          </a:endParaRPr>
        </a:p>
      </dgm:t>
    </dgm:pt>
    <dgm:pt modelId="{5D5F9280-44E4-4E57-832D-60AE8256F373}" type="sibTrans" cxnId="{7C94F4D7-6F28-4EDD-A49E-7D8307D1D2D1}">
      <dgm:prSet/>
      <dgm:spPr/>
      <dgm:t>
        <a:bodyPr/>
        <a:lstStyle/>
        <a:p>
          <a:pPr rtl="1"/>
          <a:endParaRPr lang="fa-IR">
            <a:solidFill>
              <a:schemeClr val="bg2">
                <a:lumMod val="10000"/>
              </a:schemeClr>
            </a:solidFill>
          </a:endParaRPr>
        </a:p>
      </dgm:t>
    </dgm:pt>
    <dgm:pt modelId="{657A2E73-2567-4179-9BAA-33B781777238}">
      <dgm:prSet phldrT="[Text]"/>
      <dgm:spPr/>
      <dgm:t>
        <a:bodyPr/>
        <a:lstStyle/>
        <a:p>
          <a:pPr rtl="1"/>
          <a:r>
            <a:rPr lang="fa-IR" spc="-100" dirty="0" smtClean="0">
              <a:solidFill>
                <a:schemeClr val="bg2">
                  <a:lumMod val="10000"/>
                </a:schemeClr>
              </a:solidFill>
            </a:rPr>
            <a:t>اخلال در</a:t>
          </a:r>
          <a:r>
            <a:rPr lang="fa-IR" spc="-100" baseline="0" dirty="0" smtClean="0">
              <a:solidFill>
                <a:schemeClr val="bg2">
                  <a:lumMod val="10000"/>
                </a:schemeClr>
              </a:solidFill>
            </a:rPr>
            <a:t> </a:t>
          </a:r>
          <a:r>
            <a:rPr lang="fa-IR" spc="-100" dirty="0" smtClean="0">
              <a:solidFill>
                <a:schemeClr val="bg2">
                  <a:lumMod val="10000"/>
                </a:schemeClr>
              </a:solidFill>
            </a:rPr>
            <a:t>محل اتصال </a:t>
          </a:r>
          <a:r>
            <a:rPr lang="fa-IR" spc="-100" baseline="0" dirty="0" smtClean="0">
              <a:solidFill>
                <a:schemeClr val="bg2">
                  <a:lumMod val="10000"/>
                </a:schemeClr>
              </a:solidFill>
            </a:rPr>
            <a:t>مواد مختلف</a:t>
          </a:r>
          <a:endParaRPr lang="fa-IR" spc="-100" baseline="0" dirty="0">
            <a:solidFill>
              <a:schemeClr val="bg2">
                <a:lumMod val="10000"/>
              </a:schemeClr>
            </a:solidFill>
          </a:endParaRPr>
        </a:p>
      </dgm:t>
    </dgm:pt>
    <dgm:pt modelId="{F01FD064-7731-4367-8295-897A7DBF6975}" type="parTrans" cxnId="{0551C1E6-2282-429A-9869-0490D6AE69C7}">
      <dgm:prSet/>
      <dgm:spPr/>
      <dgm:t>
        <a:bodyPr/>
        <a:lstStyle/>
        <a:p>
          <a:pPr rtl="1"/>
          <a:endParaRPr lang="fa-IR">
            <a:solidFill>
              <a:schemeClr val="bg2">
                <a:lumMod val="10000"/>
              </a:schemeClr>
            </a:solidFill>
          </a:endParaRPr>
        </a:p>
      </dgm:t>
    </dgm:pt>
    <dgm:pt modelId="{F8671DD4-0134-488C-BA62-0EB68C4B4E52}" type="sibTrans" cxnId="{0551C1E6-2282-429A-9869-0490D6AE69C7}">
      <dgm:prSet/>
      <dgm:spPr/>
      <dgm:t>
        <a:bodyPr/>
        <a:lstStyle/>
        <a:p>
          <a:pPr rtl="1"/>
          <a:endParaRPr lang="fa-IR">
            <a:solidFill>
              <a:schemeClr val="bg2">
                <a:lumMod val="10000"/>
              </a:schemeClr>
            </a:solidFill>
          </a:endParaRPr>
        </a:p>
      </dgm:t>
    </dgm:pt>
    <dgm:pt modelId="{1173CB7B-FE77-4133-BDB8-D719A44058B0}">
      <dgm:prSet phldrT="[Text]"/>
      <dgm:spPr/>
      <dgm:t>
        <a:bodyPr/>
        <a:lstStyle/>
        <a:p>
          <a:pPr rtl="1"/>
          <a:r>
            <a:rPr lang="fa-IR" dirty="0" smtClean="0">
              <a:solidFill>
                <a:schemeClr val="bg2">
                  <a:lumMod val="10000"/>
                </a:schemeClr>
              </a:solidFill>
            </a:rPr>
            <a:t>سادگیِ تشخیص</a:t>
          </a:r>
          <a:endParaRPr lang="fa-IR" dirty="0">
            <a:solidFill>
              <a:schemeClr val="bg2">
                <a:lumMod val="10000"/>
              </a:schemeClr>
            </a:solidFill>
          </a:endParaRPr>
        </a:p>
      </dgm:t>
    </dgm:pt>
    <dgm:pt modelId="{F398D663-E3FB-415E-A32D-5B33059A37A8}" type="parTrans" cxnId="{BF218265-FD32-4683-9FCA-696524AB1509}">
      <dgm:prSet/>
      <dgm:spPr/>
      <dgm:t>
        <a:bodyPr/>
        <a:lstStyle/>
        <a:p>
          <a:pPr rtl="1"/>
          <a:endParaRPr lang="fa-IR">
            <a:solidFill>
              <a:schemeClr val="bg2">
                <a:lumMod val="10000"/>
              </a:schemeClr>
            </a:solidFill>
          </a:endParaRPr>
        </a:p>
      </dgm:t>
    </dgm:pt>
    <dgm:pt modelId="{C5881DC8-5249-4E20-BA35-78CAA46D3B46}" type="sibTrans" cxnId="{BF218265-FD32-4683-9FCA-696524AB1509}">
      <dgm:prSet/>
      <dgm:spPr/>
      <dgm:t>
        <a:bodyPr/>
        <a:lstStyle/>
        <a:p>
          <a:pPr rtl="1"/>
          <a:endParaRPr lang="fa-IR">
            <a:solidFill>
              <a:schemeClr val="bg2">
                <a:lumMod val="10000"/>
              </a:schemeClr>
            </a:solidFill>
          </a:endParaRPr>
        </a:p>
      </dgm:t>
    </dgm:pt>
    <dgm:pt modelId="{F886188A-BC88-42DC-B54D-BAFD0E63E3A0}">
      <dgm:prSet phldrT="[Text]"/>
      <dgm:spPr/>
      <dgm:t>
        <a:bodyPr/>
        <a:lstStyle/>
        <a:p>
          <a:pPr rtl="1"/>
          <a:r>
            <a:rPr lang="fa-IR" dirty="0" smtClean="0">
              <a:solidFill>
                <a:schemeClr val="bg2">
                  <a:lumMod val="10000"/>
                </a:schemeClr>
              </a:solidFill>
            </a:rPr>
            <a:t>نیاز به مغناطیس‏زدایی</a:t>
          </a:r>
          <a:endParaRPr lang="fa-IR" dirty="0">
            <a:solidFill>
              <a:schemeClr val="bg2">
                <a:lumMod val="10000"/>
              </a:schemeClr>
            </a:solidFill>
          </a:endParaRPr>
        </a:p>
      </dgm:t>
    </dgm:pt>
    <dgm:pt modelId="{200437E6-6A1F-4A66-8691-9D6BCD021983}" type="parTrans" cxnId="{1EEE8B8D-33BE-402E-ACFD-E178C1836791}">
      <dgm:prSet/>
      <dgm:spPr/>
      <dgm:t>
        <a:bodyPr/>
        <a:lstStyle/>
        <a:p>
          <a:pPr rtl="1"/>
          <a:endParaRPr lang="fa-IR">
            <a:solidFill>
              <a:schemeClr val="bg2">
                <a:lumMod val="10000"/>
              </a:schemeClr>
            </a:solidFill>
          </a:endParaRPr>
        </a:p>
      </dgm:t>
    </dgm:pt>
    <dgm:pt modelId="{C1C607AF-11BC-44C0-A89C-B76CB40E3EE2}" type="sibTrans" cxnId="{1EEE8B8D-33BE-402E-ACFD-E178C1836791}">
      <dgm:prSet/>
      <dgm:spPr/>
      <dgm:t>
        <a:bodyPr/>
        <a:lstStyle/>
        <a:p>
          <a:pPr rtl="1"/>
          <a:endParaRPr lang="fa-IR">
            <a:solidFill>
              <a:schemeClr val="bg2">
                <a:lumMod val="10000"/>
              </a:schemeClr>
            </a:solidFill>
          </a:endParaRPr>
        </a:p>
      </dgm:t>
    </dgm:pt>
    <dgm:pt modelId="{28094CD3-BEAB-439C-AAD0-4EB81990FE8A}" type="pres">
      <dgm:prSet presAssocID="{6067721D-F721-46DA-8973-2761B3641D91}" presName="Name0" presStyleCnt="0">
        <dgm:presLayoutVars>
          <dgm:dir val="rev"/>
          <dgm:animLvl val="lvl"/>
          <dgm:resizeHandles val="exact"/>
        </dgm:presLayoutVars>
      </dgm:prSet>
      <dgm:spPr/>
      <dgm:t>
        <a:bodyPr/>
        <a:lstStyle/>
        <a:p>
          <a:pPr rtl="1"/>
          <a:endParaRPr lang="fa-IR"/>
        </a:p>
      </dgm:t>
    </dgm:pt>
    <dgm:pt modelId="{4A57532D-4AD8-4951-9FE0-4D448EB7C838}" type="pres">
      <dgm:prSet presAssocID="{BF49D405-286B-414B-A8B4-E1D9CF1FB46F}" presName="composite" presStyleCnt="0"/>
      <dgm:spPr/>
      <dgm:t>
        <a:bodyPr/>
        <a:lstStyle/>
        <a:p>
          <a:pPr rtl="1"/>
          <a:endParaRPr lang="fa-IR"/>
        </a:p>
      </dgm:t>
    </dgm:pt>
    <dgm:pt modelId="{23555700-EDDE-49AE-94F2-92DE98ECDC47}" type="pres">
      <dgm:prSet presAssocID="{BF49D405-286B-414B-A8B4-E1D9CF1FB46F}" presName="parTx" presStyleLbl="alignNode1" presStyleIdx="0" presStyleCnt="2">
        <dgm:presLayoutVars>
          <dgm:chMax val="0"/>
          <dgm:chPref val="0"/>
          <dgm:bulletEnabled val="1"/>
        </dgm:presLayoutVars>
      </dgm:prSet>
      <dgm:spPr/>
      <dgm:t>
        <a:bodyPr/>
        <a:lstStyle/>
        <a:p>
          <a:pPr rtl="1"/>
          <a:endParaRPr lang="fa-IR"/>
        </a:p>
      </dgm:t>
    </dgm:pt>
    <dgm:pt modelId="{22BA82B1-E7CD-4FF6-93C2-4B51D7575361}" type="pres">
      <dgm:prSet presAssocID="{BF49D405-286B-414B-A8B4-E1D9CF1FB46F}" presName="desTx" presStyleLbl="alignAccFollowNode1" presStyleIdx="0" presStyleCnt="2">
        <dgm:presLayoutVars>
          <dgm:bulletEnabled val="1"/>
        </dgm:presLayoutVars>
      </dgm:prSet>
      <dgm:spPr/>
      <dgm:t>
        <a:bodyPr/>
        <a:lstStyle/>
        <a:p>
          <a:pPr rtl="1"/>
          <a:endParaRPr lang="fa-IR"/>
        </a:p>
      </dgm:t>
    </dgm:pt>
    <dgm:pt modelId="{B2BC4B33-F35C-4CC4-A47A-8E3BBC1E2A26}" type="pres">
      <dgm:prSet presAssocID="{802D6FC2-EB26-451B-B5F7-461EE247D389}" presName="space" presStyleCnt="0"/>
      <dgm:spPr/>
      <dgm:t>
        <a:bodyPr/>
        <a:lstStyle/>
        <a:p>
          <a:pPr rtl="1"/>
          <a:endParaRPr lang="fa-IR"/>
        </a:p>
      </dgm:t>
    </dgm:pt>
    <dgm:pt modelId="{46B14064-8A5A-4E1F-8934-A5E50B868C49}" type="pres">
      <dgm:prSet presAssocID="{AD30DC0C-9286-434F-B915-8CDB276E5481}" presName="composite" presStyleCnt="0"/>
      <dgm:spPr/>
      <dgm:t>
        <a:bodyPr/>
        <a:lstStyle/>
        <a:p>
          <a:pPr rtl="1"/>
          <a:endParaRPr lang="fa-IR"/>
        </a:p>
      </dgm:t>
    </dgm:pt>
    <dgm:pt modelId="{78E93EF6-F33D-4EA5-8F3D-B713DFC7B2A1}" type="pres">
      <dgm:prSet presAssocID="{AD30DC0C-9286-434F-B915-8CDB276E5481}" presName="parTx" presStyleLbl="alignNode1" presStyleIdx="1" presStyleCnt="2">
        <dgm:presLayoutVars>
          <dgm:chMax val="0"/>
          <dgm:chPref val="0"/>
          <dgm:bulletEnabled val="1"/>
        </dgm:presLayoutVars>
      </dgm:prSet>
      <dgm:spPr/>
      <dgm:t>
        <a:bodyPr/>
        <a:lstStyle/>
        <a:p>
          <a:pPr rtl="1"/>
          <a:endParaRPr lang="fa-IR"/>
        </a:p>
      </dgm:t>
    </dgm:pt>
    <dgm:pt modelId="{E52F4E2B-7CC7-4847-83D3-CCB2084E2175}" type="pres">
      <dgm:prSet presAssocID="{AD30DC0C-9286-434F-B915-8CDB276E5481}" presName="desTx" presStyleLbl="alignAccFollowNode1" presStyleIdx="1" presStyleCnt="2">
        <dgm:presLayoutVars>
          <dgm:bulletEnabled val="1"/>
        </dgm:presLayoutVars>
      </dgm:prSet>
      <dgm:spPr/>
      <dgm:t>
        <a:bodyPr/>
        <a:lstStyle/>
        <a:p>
          <a:pPr rtl="1"/>
          <a:endParaRPr lang="fa-IR"/>
        </a:p>
      </dgm:t>
    </dgm:pt>
  </dgm:ptLst>
  <dgm:cxnLst>
    <dgm:cxn modelId="{BABF2A4E-A64E-4522-B553-7F2A4D9760A2}" type="presOf" srcId="{1ADCACE2-7BCA-4763-AFBC-028773B6E668}" destId="{22BA82B1-E7CD-4FF6-93C2-4B51D7575361}" srcOrd="0" destOrd="2" presId="urn:microsoft.com/office/officeart/2005/8/layout/hList1"/>
    <dgm:cxn modelId="{2E1173E8-D435-41C2-B127-97A36049F83F}" type="presOf" srcId="{1173CB7B-FE77-4133-BDB8-D719A44058B0}" destId="{22BA82B1-E7CD-4FF6-93C2-4B51D7575361}" srcOrd="0" destOrd="1" presId="urn:microsoft.com/office/officeart/2005/8/layout/hList1"/>
    <dgm:cxn modelId="{55F2E85E-A096-4F48-AE70-8D942BEC0E50}" srcId="{AD30DC0C-9286-434F-B915-8CDB276E5481}" destId="{30C0FF9B-EA94-46E3-94AE-9BCF848A36C3}" srcOrd="1" destOrd="0" parTransId="{88EB476E-6355-42D5-8115-3EBE64B1B3FE}" sibTransId="{655D2AD2-B653-4751-8417-201C5B80A728}"/>
    <dgm:cxn modelId="{0A3F38CB-AE5F-4F6A-BCAB-215BFE1E8DAB}" srcId="{6067721D-F721-46DA-8973-2761B3641D91}" destId="{BF49D405-286B-414B-A8B4-E1D9CF1FB46F}" srcOrd="0" destOrd="0" parTransId="{9E367A95-F72F-4865-B383-BB7806C5F9E7}" sibTransId="{802D6FC2-EB26-451B-B5F7-461EE247D389}"/>
    <dgm:cxn modelId="{71A38D19-2C02-4E82-A203-7D6B126F2C01}" type="presOf" srcId="{75419EC0-ACA7-42FA-9B7F-B297EC4311E3}" destId="{E52F4E2B-7CC7-4847-83D3-CCB2084E2175}" srcOrd="0" destOrd="0" presId="urn:microsoft.com/office/officeart/2005/8/layout/hList1"/>
    <dgm:cxn modelId="{3473E77E-72AF-4982-96EA-64B35DF03F8D}" srcId="{BF49D405-286B-414B-A8B4-E1D9CF1FB46F}" destId="{A7782001-5994-4A9F-9085-8A03ACCB2609}" srcOrd="0" destOrd="0" parTransId="{84BE7D66-0FBE-41FD-A55D-7784B075AA88}" sibTransId="{FE87DA33-141A-4D18-9843-FD504EABAA4E}"/>
    <dgm:cxn modelId="{827DF4DD-0651-418B-BC88-38304ACAE517}" srcId="{AD30DC0C-9286-434F-B915-8CDB276E5481}" destId="{75419EC0-ACA7-42FA-9B7F-B297EC4311E3}" srcOrd="0" destOrd="0" parTransId="{38B17A88-F276-417A-82F5-9596851E70E7}" sibTransId="{412975FF-4E42-4357-B351-1B78A2F08FAB}"/>
    <dgm:cxn modelId="{7C94F4D7-6F28-4EDD-A49E-7D8307D1D2D1}" srcId="{BF49D405-286B-414B-A8B4-E1D9CF1FB46F}" destId="{77875CD5-7A97-4E7F-A5D6-44976A5727AD}" srcOrd="3" destOrd="0" parTransId="{38C1EAB8-FB0E-4748-A283-2C17DFB454B7}" sibTransId="{5D5F9280-44E4-4E57-832D-60AE8256F373}"/>
    <dgm:cxn modelId="{1EEE8B8D-33BE-402E-ACFD-E178C1836791}" srcId="{AD30DC0C-9286-434F-B915-8CDB276E5481}" destId="{F886188A-BC88-42DC-B54D-BAFD0E63E3A0}" srcOrd="3" destOrd="0" parTransId="{200437E6-6A1F-4A66-8691-9D6BCD021983}" sibTransId="{C1C607AF-11BC-44C0-A89C-B76CB40E3EE2}"/>
    <dgm:cxn modelId="{D14AEE19-95C4-4E0B-BEDE-A8046E435EA1}" type="presOf" srcId="{30C0FF9B-EA94-46E3-94AE-9BCF848A36C3}" destId="{E52F4E2B-7CC7-4847-83D3-CCB2084E2175}" srcOrd="0" destOrd="1" presId="urn:microsoft.com/office/officeart/2005/8/layout/hList1"/>
    <dgm:cxn modelId="{BF09F97A-9D2D-4FBE-A979-3B1DD3E4B8CB}" type="presOf" srcId="{77875CD5-7A97-4E7F-A5D6-44976A5727AD}" destId="{22BA82B1-E7CD-4FF6-93C2-4B51D7575361}" srcOrd="0" destOrd="3" presId="urn:microsoft.com/office/officeart/2005/8/layout/hList1"/>
    <dgm:cxn modelId="{093FCAFA-C500-4825-A58B-9595D1515489}" type="presOf" srcId="{BF49D405-286B-414B-A8B4-E1D9CF1FB46F}" destId="{23555700-EDDE-49AE-94F2-92DE98ECDC47}" srcOrd="0" destOrd="0" presId="urn:microsoft.com/office/officeart/2005/8/layout/hList1"/>
    <dgm:cxn modelId="{5F622425-E7B4-4545-A33D-7135489BB470}" srcId="{BF49D405-286B-414B-A8B4-E1D9CF1FB46F}" destId="{1ADCACE2-7BCA-4763-AFBC-028773B6E668}" srcOrd="2" destOrd="0" parTransId="{A85F4920-6179-40E1-8521-54C630E5E4F2}" sibTransId="{FD4BDF64-7D63-4478-8F44-19ADAE9B5073}"/>
    <dgm:cxn modelId="{4D7DE42D-3BDD-4B99-92D4-8D1450E2379F}" type="presOf" srcId="{AD30DC0C-9286-434F-B915-8CDB276E5481}" destId="{78E93EF6-F33D-4EA5-8F3D-B713DFC7B2A1}" srcOrd="0" destOrd="0" presId="urn:microsoft.com/office/officeart/2005/8/layout/hList1"/>
    <dgm:cxn modelId="{03170ECF-8A87-4047-BDA3-B3D5E2582D0F}" srcId="{6067721D-F721-46DA-8973-2761B3641D91}" destId="{AD30DC0C-9286-434F-B915-8CDB276E5481}" srcOrd="1" destOrd="0" parTransId="{56583FDC-BE0C-460B-B310-AF798B983583}" sibTransId="{EA353DD2-86B0-441B-9043-E06EFD89A458}"/>
    <dgm:cxn modelId="{46D5DC5F-BD72-414C-A4F7-3667FD599CB6}" type="presOf" srcId="{657A2E73-2567-4179-9BAA-33B781777238}" destId="{E52F4E2B-7CC7-4847-83D3-CCB2084E2175}" srcOrd="0" destOrd="2" presId="urn:microsoft.com/office/officeart/2005/8/layout/hList1"/>
    <dgm:cxn modelId="{F1198596-5436-4341-9F52-DEF7A0F353D4}" type="presOf" srcId="{A7782001-5994-4A9F-9085-8A03ACCB2609}" destId="{22BA82B1-E7CD-4FF6-93C2-4B51D7575361}" srcOrd="0" destOrd="0" presId="urn:microsoft.com/office/officeart/2005/8/layout/hList1"/>
    <dgm:cxn modelId="{BF218265-FD32-4683-9FCA-696524AB1509}" srcId="{BF49D405-286B-414B-A8B4-E1D9CF1FB46F}" destId="{1173CB7B-FE77-4133-BDB8-D719A44058B0}" srcOrd="1" destOrd="0" parTransId="{F398D663-E3FB-415E-A32D-5B33059A37A8}" sibTransId="{C5881DC8-5249-4E20-BA35-78CAA46D3B46}"/>
    <dgm:cxn modelId="{0DCCEAE0-745D-4D12-AF96-43AC890E62CA}" type="presOf" srcId="{F886188A-BC88-42DC-B54D-BAFD0E63E3A0}" destId="{E52F4E2B-7CC7-4847-83D3-CCB2084E2175}" srcOrd="0" destOrd="3" presId="urn:microsoft.com/office/officeart/2005/8/layout/hList1"/>
    <dgm:cxn modelId="{E260D2D0-4B27-4ECB-8BA0-3064EF4A9B5B}" type="presOf" srcId="{6067721D-F721-46DA-8973-2761B3641D91}" destId="{28094CD3-BEAB-439C-AAD0-4EB81990FE8A}" srcOrd="0" destOrd="0" presId="urn:microsoft.com/office/officeart/2005/8/layout/hList1"/>
    <dgm:cxn modelId="{0551C1E6-2282-429A-9869-0490D6AE69C7}" srcId="{AD30DC0C-9286-434F-B915-8CDB276E5481}" destId="{657A2E73-2567-4179-9BAA-33B781777238}" srcOrd="2" destOrd="0" parTransId="{F01FD064-7731-4367-8295-897A7DBF6975}" sibTransId="{F8671DD4-0134-488C-BA62-0EB68C4B4E52}"/>
    <dgm:cxn modelId="{E9FC7963-6B6E-445A-89E5-6A971AA198CF}" type="presParOf" srcId="{28094CD3-BEAB-439C-AAD0-4EB81990FE8A}" destId="{4A57532D-4AD8-4951-9FE0-4D448EB7C838}" srcOrd="0" destOrd="0" presId="urn:microsoft.com/office/officeart/2005/8/layout/hList1"/>
    <dgm:cxn modelId="{4B6424A9-D905-41E8-BA91-7921E5D7C1DF}" type="presParOf" srcId="{4A57532D-4AD8-4951-9FE0-4D448EB7C838}" destId="{23555700-EDDE-49AE-94F2-92DE98ECDC47}" srcOrd="0" destOrd="0" presId="urn:microsoft.com/office/officeart/2005/8/layout/hList1"/>
    <dgm:cxn modelId="{EF49E0CB-B711-45B7-A0C5-4D8DA62D63B5}" type="presParOf" srcId="{4A57532D-4AD8-4951-9FE0-4D448EB7C838}" destId="{22BA82B1-E7CD-4FF6-93C2-4B51D7575361}" srcOrd="1" destOrd="0" presId="urn:microsoft.com/office/officeart/2005/8/layout/hList1"/>
    <dgm:cxn modelId="{D0516E5D-010E-4BFC-BAD5-2104D6A94DC4}" type="presParOf" srcId="{28094CD3-BEAB-439C-AAD0-4EB81990FE8A}" destId="{B2BC4B33-F35C-4CC4-A47A-8E3BBC1E2A26}" srcOrd="1" destOrd="0" presId="urn:microsoft.com/office/officeart/2005/8/layout/hList1"/>
    <dgm:cxn modelId="{8A06318C-6A00-4ED5-8F68-904935A660B5}" type="presParOf" srcId="{28094CD3-BEAB-439C-AAD0-4EB81990FE8A}" destId="{46B14064-8A5A-4E1F-8934-A5E50B868C49}" srcOrd="2" destOrd="0" presId="urn:microsoft.com/office/officeart/2005/8/layout/hList1"/>
    <dgm:cxn modelId="{E8BF237C-7D71-4193-89C3-893272949002}" type="presParOf" srcId="{46B14064-8A5A-4E1F-8934-A5E50B868C49}" destId="{78E93EF6-F33D-4EA5-8F3D-B713DFC7B2A1}" srcOrd="0" destOrd="0" presId="urn:microsoft.com/office/officeart/2005/8/layout/hList1"/>
    <dgm:cxn modelId="{48A49CC6-CF3F-4978-8C67-05E2D8C2E421}" type="presParOf" srcId="{46B14064-8A5A-4E1F-8934-A5E50B868C49}" destId="{E52F4E2B-7CC7-4847-83D3-CCB2084E21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83004-4605-43AB-AE3C-5E350C344CE9}">
      <dsp:nvSpPr>
        <dsp:cNvPr id="0" name=""/>
        <dsp:cNvSpPr/>
      </dsp:nvSpPr>
      <dsp:spPr>
        <a:xfrm>
          <a:off x="2859552" y="1007733"/>
          <a:ext cx="2510495" cy="2510495"/>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2000250" rtl="1">
            <a:lnSpc>
              <a:spcPct val="90000"/>
            </a:lnSpc>
            <a:spcBef>
              <a:spcPct val="0"/>
            </a:spcBef>
            <a:spcAft>
              <a:spcPct val="35000"/>
            </a:spcAft>
          </a:pPr>
          <a:r>
            <a:rPr lang="fa-IR" sz="4500" kern="1200" dirty="0" smtClean="0"/>
            <a:t>آزمون‏های غیرمخرب</a:t>
          </a:r>
          <a:endParaRPr lang="fa-IR" sz="4500" kern="1200" dirty="0"/>
        </a:p>
      </dsp:txBody>
      <dsp:txXfrm>
        <a:off x="3227205" y="1375386"/>
        <a:ext cx="1775189" cy="1775189"/>
      </dsp:txXfrm>
    </dsp:sp>
    <dsp:sp modelId="{DAE7DD6A-19EF-471B-B1ED-F0CC7727B73A}">
      <dsp:nvSpPr>
        <dsp:cNvPr id="0" name=""/>
        <dsp:cNvSpPr/>
      </dsp:nvSpPr>
      <dsp:spPr>
        <a:xfrm>
          <a:off x="3487176" y="448"/>
          <a:ext cx="1255247" cy="1255247"/>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fa-IR" sz="2500" kern="1200" dirty="0" smtClean="0"/>
            <a:t>انواع</a:t>
          </a:r>
          <a:endParaRPr lang="fa-IR" sz="2500" kern="1200" dirty="0"/>
        </a:p>
      </dsp:txBody>
      <dsp:txXfrm>
        <a:off x="3671003" y="184275"/>
        <a:ext cx="887593" cy="887593"/>
      </dsp:txXfrm>
    </dsp:sp>
    <dsp:sp modelId="{EE0CCF6B-643B-4103-B51F-488CC7950569}">
      <dsp:nvSpPr>
        <dsp:cNvPr id="0" name=""/>
        <dsp:cNvSpPr/>
      </dsp:nvSpPr>
      <dsp:spPr>
        <a:xfrm>
          <a:off x="5122085" y="1635357"/>
          <a:ext cx="1255247" cy="1255247"/>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fa-IR" sz="2500" kern="1200" dirty="0" smtClean="0"/>
            <a:t>مزایا و معایب</a:t>
          </a:r>
          <a:endParaRPr lang="fa-IR" sz="2500" kern="1200" dirty="0"/>
        </a:p>
      </dsp:txBody>
      <dsp:txXfrm>
        <a:off x="5305912" y="1819184"/>
        <a:ext cx="887593" cy="887593"/>
      </dsp:txXfrm>
    </dsp:sp>
    <dsp:sp modelId="{C1A9784E-772D-46D3-B414-69D7EE2844FE}">
      <dsp:nvSpPr>
        <dsp:cNvPr id="0" name=""/>
        <dsp:cNvSpPr/>
      </dsp:nvSpPr>
      <dsp:spPr>
        <a:xfrm>
          <a:off x="3487176" y="3270267"/>
          <a:ext cx="1255247" cy="1255247"/>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fa-IR" sz="2500" kern="1200" dirty="0" smtClean="0"/>
            <a:t>کاربردها</a:t>
          </a:r>
          <a:endParaRPr lang="fa-IR" sz="2500" kern="1200" dirty="0"/>
        </a:p>
      </dsp:txBody>
      <dsp:txXfrm>
        <a:off x="3671003" y="3454094"/>
        <a:ext cx="887593" cy="887593"/>
      </dsp:txXfrm>
    </dsp:sp>
    <dsp:sp modelId="{EF80E866-7275-4D83-A9ED-4A97763071F5}">
      <dsp:nvSpPr>
        <dsp:cNvPr id="0" name=""/>
        <dsp:cNvSpPr/>
      </dsp:nvSpPr>
      <dsp:spPr>
        <a:xfrm>
          <a:off x="1852266" y="1635357"/>
          <a:ext cx="1255247" cy="1255247"/>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rtl="1">
            <a:lnSpc>
              <a:spcPct val="90000"/>
            </a:lnSpc>
            <a:spcBef>
              <a:spcPct val="0"/>
            </a:spcBef>
            <a:spcAft>
              <a:spcPct val="35000"/>
            </a:spcAft>
          </a:pPr>
          <a:r>
            <a:rPr lang="fa-IR" sz="2500" kern="1200" dirty="0" smtClean="0"/>
            <a:t>مقایسه</a:t>
          </a:r>
          <a:endParaRPr lang="fa-IR" sz="2500" kern="1200" dirty="0"/>
        </a:p>
      </dsp:txBody>
      <dsp:txXfrm>
        <a:off x="2036093" y="1819184"/>
        <a:ext cx="887593" cy="8875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75095-9702-4D6B-86FC-8EA7BB8710EF}">
      <dsp:nvSpPr>
        <dsp:cNvPr id="0" name=""/>
        <dsp:cNvSpPr/>
      </dsp:nvSpPr>
      <dsp:spPr>
        <a:xfrm rot="10800000">
          <a:off x="2357436" y="404024"/>
          <a:ext cx="3576374" cy="1167612"/>
        </a:xfrm>
        <a:prstGeom prst="homePlate">
          <a:avLst/>
        </a:prstGeom>
        <a:solidFill>
          <a:schemeClr val="accent1">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1767" tIns="106680" rIns="199136" bIns="106680" numCol="1" spcCol="1270" anchor="t" anchorCtr="0">
          <a:noAutofit/>
        </a:bodyPr>
        <a:lstStyle/>
        <a:p>
          <a:pPr lvl="0" algn="r" defTabSz="1244600" rtl="1">
            <a:lnSpc>
              <a:spcPct val="90000"/>
            </a:lnSpc>
            <a:spcBef>
              <a:spcPct val="0"/>
            </a:spcBef>
            <a:spcAft>
              <a:spcPts val="0"/>
            </a:spcAft>
          </a:pPr>
          <a:r>
            <a:rPr lang="fa-IR" sz="2800" kern="1200" dirty="0" smtClean="0"/>
            <a:t>آزمون مخرب</a:t>
          </a:r>
          <a:endParaRPr lang="fa-IR" sz="2800" kern="1200" dirty="0"/>
        </a:p>
        <a:p>
          <a:pPr marL="228600" lvl="1" indent="-228600" algn="r" defTabSz="1066800" rtl="1">
            <a:lnSpc>
              <a:spcPct val="90000"/>
            </a:lnSpc>
            <a:spcBef>
              <a:spcPct val="0"/>
            </a:spcBef>
            <a:spcAft>
              <a:spcPct val="15000"/>
            </a:spcAft>
            <a:buChar char="••"/>
          </a:pPr>
          <a:r>
            <a:rPr lang="fa-IR" sz="2400" kern="1200" dirty="0" smtClean="0"/>
            <a:t>قطعه آسیب می‏بیند.</a:t>
          </a:r>
          <a:endParaRPr lang="fa-IR" sz="2400" kern="1200" dirty="0"/>
        </a:p>
      </dsp:txBody>
      <dsp:txXfrm rot="10800000">
        <a:off x="2649339" y="404024"/>
        <a:ext cx="3284471" cy="1167612"/>
      </dsp:txXfrm>
    </dsp:sp>
    <dsp:sp modelId="{0E8959D0-D8B9-45FC-B917-F1C918F39C1C}">
      <dsp:nvSpPr>
        <dsp:cNvPr id="0" name=""/>
        <dsp:cNvSpPr/>
      </dsp:nvSpPr>
      <dsp:spPr>
        <a:xfrm>
          <a:off x="825725" y="774"/>
          <a:ext cx="2047291" cy="1974112"/>
        </a:xfrm>
        <a:prstGeom prst="ellips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E71D0BB-D10B-4B44-8F65-B03C8E4BD0F9}">
      <dsp:nvSpPr>
        <dsp:cNvPr id="0" name=""/>
        <dsp:cNvSpPr/>
      </dsp:nvSpPr>
      <dsp:spPr>
        <a:xfrm rot="10800000">
          <a:off x="2863496" y="2500330"/>
          <a:ext cx="3065508" cy="1317387"/>
        </a:xfrm>
        <a:prstGeom prst="homePlate">
          <a:avLst/>
        </a:prstGeom>
        <a:solidFill>
          <a:schemeClr val="accent1">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1767" tIns="106680" rIns="199136" bIns="106680" numCol="1" spcCol="1270" anchor="t" anchorCtr="0">
          <a:noAutofit/>
        </a:bodyPr>
        <a:lstStyle/>
        <a:p>
          <a:pPr lvl="0" algn="r" defTabSz="1244600" rtl="1">
            <a:lnSpc>
              <a:spcPct val="90000"/>
            </a:lnSpc>
            <a:spcBef>
              <a:spcPct val="0"/>
            </a:spcBef>
            <a:spcAft>
              <a:spcPts val="0"/>
            </a:spcAft>
          </a:pPr>
          <a:r>
            <a:rPr lang="fa-IR" sz="2800" kern="1200" dirty="0" smtClean="0"/>
            <a:t>آزمون غیرمخرب</a:t>
          </a:r>
          <a:endParaRPr lang="fa-IR" sz="2800" kern="1200" dirty="0"/>
        </a:p>
        <a:p>
          <a:pPr marL="228600" lvl="1" indent="-228600" algn="r" defTabSz="1066800" rtl="1">
            <a:lnSpc>
              <a:spcPct val="90000"/>
            </a:lnSpc>
            <a:spcBef>
              <a:spcPct val="0"/>
            </a:spcBef>
            <a:spcAft>
              <a:spcPct val="15000"/>
            </a:spcAft>
            <a:buChar char="••"/>
          </a:pPr>
          <a:r>
            <a:rPr lang="fa-IR" sz="2400" kern="1200" dirty="0" smtClean="0"/>
            <a:t>قطعه آسیب نمی‏بیند.</a:t>
          </a:r>
          <a:endParaRPr lang="fa-IR" sz="2400" kern="1200" dirty="0"/>
        </a:p>
      </dsp:txBody>
      <dsp:txXfrm rot="10800000">
        <a:off x="3192843" y="2500330"/>
        <a:ext cx="2736161" cy="1317387"/>
      </dsp:txXfrm>
    </dsp:sp>
    <dsp:sp modelId="{FFF060D5-DC9C-47C5-86EF-FFF15768730C}">
      <dsp:nvSpPr>
        <dsp:cNvPr id="0" name=""/>
        <dsp:cNvSpPr/>
      </dsp:nvSpPr>
      <dsp:spPr>
        <a:xfrm>
          <a:off x="285409" y="2246855"/>
          <a:ext cx="2883274" cy="1824337"/>
        </a:xfrm>
        <a:prstGeom prst="ellipse">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2937" y="0"/>
            <a:ext cx="3076363" cy="511731"/>
          </a:xfrm>
          <a:prstGeom prst="rect">
            <a:avLst/>
          </a:prstGeom>
        </p:spPr>
        <p:txBody>
          <a:bodyPr vert="horz" lIns="99048" tIns="49524" rIns="99048" bIns="49524" rtlCol="1"/>
          <a:lstStyle>
            <a:lvl1pPr algn="r">
              <a:defRPr sz="1300"/>
            </a:lvl1pPr>
          </a:lstStyle>
          <a:p>
            <a:endParaRPr lang="fa-IR"/>
          </a:p>
        </p:txBody>
      </p:sp>
      <p:sp>
        <p:nvSpPr>
          <p:cNvPr id="3" name="Date Placeholder 2"/>
          <p:cNvSpPr>
            <a:spLocks noGrp="1"/>
          </p:cNvSpPr>
          <p:nvPr>
            <p:ph type="dt" idx="1"/>
          </p:nvPr>
        </p:nvSpPr>
        <p:spPr>
          <a:xfrm>
            <a:off x="1644" y="0"/>
            <a:ext cx="3076363" cy="511731"/>
          </a:xfrm>
          <a:prstGeom prst="rect">
            <a:avLst/>
          </a:prstGeom>
        </p:spPr>
        <p:txBody>
          <a:bodyPr vert="horz" lIns="99048" tIns="49524" rIns="99048" bIns="49524" rtlCol="1"/>
          <a:lstStyle>
            <a:lvl1pPr algn="l">
              <a:defRPr sz="1300"/>
            </a:lvl1pPr>
          </a:lstStyle>
          <a:p>
            <a:fld id="{FCA6AFBE-C062-41D0-9F36-CAAD616D1C1B}" type="datetimeFigureOut">
              <a:rPr lang="fa-IR" smtClean="0"/>
              <a:pPr/>
              <a:t>24/09/1438</a:t>
            </a:fld>
            <a:endParaRPr lang="fa-IR"/>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1" anchor="ctr"/>
          <a:lstStyle/>
          <a:p>
            <a:endParaRPr lang="fa-IR"/>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4022937" y="9721106"/>
            <a:ext cx="3076363" cy="511731"/>
          </a:xfrm>
          <a:prstGeom prst="rect">
            <a:avLst/>
          </a:prstGeom>
        </p:spPr>
        <p:txBody>
          <a:bodyPr vert="horz" lIns="99048" tIns="49524" rIns="99048" bIns="49524" rtlCol="1" anchor="b"/>
          <a:lstStyle>
            <a:lvl1pPr algn="r">
              <a:defRPr sz="1300"/>
            </a:lvl1pPr>
          </a:lstStyle>
          <a:p>
            <a:endParaRPr lang="fa-IR"/>
          </a:p>
        </p:txBody>
      </p:sp>
      <p:sp>
        <p:nvSpPr>
          <p:cNvPr id="7" name="Slide Number Placeholder 6"/>
          <p:cNvSpPr>
            <a:spLocks noGrp="1"/>
          </p:cNvSpPr>
          <p:nvPr>
            <p:ph type="sldNum" sz="quarter" idx="5"/>
          </p:nvPr>
        </p:nvSpPr>
        <p:spPr>
          <a:xfrm>
            <a:off x="1644" y="9721106"/>
            <a:ext cx="3076363" cy="511731"/>
          </a:xfrm>
          <a:prstGeom prst="rect">
            <a:avLst/>
          </a:prstGeom>
        </p:spPr>
        <p:txBody>
          <a:bodyPr vert="horz" lIns="99048" tIns="49524" rIns="99048" bIns="49524" rtlCol="1" anchor="b"/>
          <a:lstStyle>
            <a:lvl1pPr algn="l">
              <a:defRPr sz="1300"/>
            </a:lvl1pPr>
          </a:lstStyle>
          <a:p>
            <a:fld id="{D90F2C6B-C6B0-49DC-B4EB-690B6E80A4B6}" type="slidenum">
              <a:rPr lang="fa-IR" smtClean="0"/>
              <a:pPr/>
              <a:t>‹#›</a:t>
            </a:fld>
            <a:endParaRPr lang="fa-IR"/>
          </a:p>
        </p:txBody>
      </p:sp>
    </p:spTree>
    <p:extLst>
      <p:ext uri="{BB962C8B-B14F-4D97-AF65-F5344CB8AC3E}">
        <p14:creationId xmlns:p14="http://schemas.microsoft.com/office/powerpoint/2010/main" val="28112769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kern="1200" dirty="0" smtClean="0">
                <a:solidFill>
                  <a:schemeClr val="tx1"/>
                </a:solidFill>
                <a:latin typeface="+mn-lt"/>
                <a:ea typeface="+mn-ea"/>
                <a:cs typeface="+mn-cs"/>
              </a:rPr>
              <a:t>در این درس پیش از هر چیز، مخاطبین باید با اهمیّت شغلی که می‌خواهند برگزینند آگاه شوند. این آگاهی به عزتِ نفس ایشان کمک می‌کند که در نتیجه‌ی آن بیش‌تر به حفظ سلامتیِ خود توجه خواهند کرد. ایشان باید با روش‌های مختلف آزمون‌های غیرمخرب تنها آشنا شوند. درنهایت باید قانع شوند که با وجود خطرات به‌القوه‌ بیش‌ترِ روش پرتونگاری نسبت به دیگر روش‌ها، گاهی استفاده از این روش توجیه­پذیر است.</a:t>
            </a:r>
            <a:endParaRPr lang="en-US" dirty="0"/>
          </a:p>
        </p:txBody>
      </p:sp>
      <p:sp>
        <p:nvSpPr>
          <p:cNvPr id="4" name="Slide Number Placeholder 3"/>
          <p:cNvSpPr>
            <a:spLocks noGrp="1"/>
          </p:cNvSpPr>
          <p:nvPr>
            <p:ph type="sldNum" sz="quarter" idx="10"/>
          </p:nvPr>
        </p:nvSpPr>
        <p:spPr/>
        <p:txBody>
          <a:bodyPr/>
          <a:lstStyle/>
          <a:p>
            <a:fld id="{D90F2C6B-C6B0-49DC-B4EB-690B6E80A4B6}" type="slidenum">
              <a:rPr lang="fa-IR" smtClean="0"/>
              <a:pPr/>
              <a:t>1</a:t>
            </a:fld>
            <a:endParaRPr lang="fa-IR"/>
          </a:p>
        </p:txBody>
      </p:sp>
    </p:spTree>
    <p:extLst>
      <p:ext uri="{BB962C8B-B14F-4D97-AF65-F5344CB8AC3E}">
        <p14:creationId xmlns:p14="http://schemas.microsoft.com/office/powerpoint/2010/main" val="4235133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10</a:t>
            </a:fld>
            <a:endParaRPr lang="fa-IR"/>
          </a:p>
        </p:txBody>
      </p:sp>
    </p:spTree>
    <p:extLst>
      <p:ext uri="{BB962C8B-B14F-4D97-AF65-F5344CB8AC3E}">
        <p14:creationId xmlns:p14="http://schemas.microsoft.com/office/powerpoint/2010/main" val="1466207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11</a:t>
            </a:fld>
            <a:endParaRPr lang="fa-IR"/>
          </a:p>
        </p:txBody>
      </p:sp>
    </p:spTree>
    <p:extLst>
      <p:ext uri="{BB962C8B-B14F-4D97-AF65-F5344CB8AC3E}">
        <p14:creationId xmlns:p14="http://schemas.microsoft.com/office/powerpoint/2010/main" val="4199453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12</a:t>
            </a:fld>
            <a:endParaRPr lang="fa-IR"/>
          </a:p>
        </p:txBody>
      </p:sp>
    </p:spTree>
    <p:extLst>
      <p:ext uri="{BB962C8B-B14F-4D97-AF65-F5344CB8AC3E}">
        <p14:creationId xmlns:p14="http://schemas.microsoft.com/office/powerpoint/2010/main" val="537380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13</a:t>
            </a:fld>
            <a:endParaRPr lang="fa-IR"/>
          </a:p>
        </p:txBody>
      </p:sp>
    </p:spTree>
    <p:extLst>
      <p:ext uri="{BB962C8B-B14F-4D97-AF65-F5344CB8AC3E}">
        <p14:creationId xmlns:p14="http://schemas.microsoft.com/office/powerpoint/2010/main" val="1701998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14</a:t>
            </a:fld>
            <a:endParaRPr lang="fa-IR"/>
          </a:p>
        </p:txBody>
      </p:sp>
    </p:spTree>
    <p:extLst>
      <p:ext uri="{BB962C8B-B14F-4D97-AF65-F5344CB8AC3E}">
        <p14:creationId xmlns:p14="http://schemas.microsoft.com/office/powerpoint/2010/main" val="2027067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15</a:t>
            </a:fld>
            <a:endParaRPr lang="fa-IR"/>
          </a:p>
        </p:txBody>
      </p:sp>
    </p:spTree>
    <p:extLst>
      <p:ext uri="{BB962C8B-B14F-4D97-AF65-F5344CB8AC3E}">
        <p14:creationId xmlns:p14="http://schemas.microsoft.com/office/powerpoint/2010/main" val="3374218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fa-IR" baseline="0" dirty="0" smtClean="0">
                <a:latin typeface="B Naznin"/>
                <a:cs typeface="B Compset" pitchFamily="2" charset="-78"/>
              </a:rPr>
              <a:t>* در این اسلاید اصول مربوط به خطوط میدان مغناطیسی می تواند تشریح شود</a:t>
            </a:r>
          </a:p>
        </p:txBody>
      </p:sp>
      <p:sp>
        <p:nvSpPr>
          <p:cNvPr id="4" name="Slide Number Placeholder 3"/>
          <p:cNvSpPr>
            <a:spLocks noGrp="1"/>
          </p:cNvSpPr>
          <p:nvPr>
            <p:ph type="sldNum" sz="quarter" idx="10"/>
          </p:nvPr>
        </p:nvSpPr>
        <p:spPr/>
        <p:txBody>
          <a:bodyPr/>
          <a:lstStyle/>
          <a:p>
            <a:fld id="{195BD3BA-5476-473E-808F-A396207CA0D7}" type="slidenum">
              <a:rPr lang="fa-IR" smtClean="0"/>
              <a:pPr/>
              <a:t>16</a:t>
            </a:fld>
            <a:endParaRPr lang="fa-IR"/>
          </a:p>
        </p:txBody>
      </p:sp>
    </p:spTree>
    <p:extLst>
      <p:ext uri="{BB962C8B-B14F-4D97-AF65-F5344CB8AC3E}">
        <p14:creationId xmlns:p14="http://schemas.microsoft.com/office/powerpoint/2010/main" val="3020749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17</a:t>
            </a:fld>
            <a:endParaRPr lang="fa-IR"/>
          </a:p>
        </p:txBody>
      </p:sp>
    </p:spTree>
    <p:extLst>
      <p:ext uri="{BB962C8B-B14F-4D97-AF65-F5344CB8AC3E}">
        <p14:creationId xmlns:p14="http://schemas.microsoft.com/office/powerpoint/2010/main" val="3608947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18</a:t>
            </a:fld>
            <a:endParaRPr lang="fa-IR"/>
          </a:p>
        </p:txBody>
      </p:sp>
    </p:spTree>
    <p:extLst>
      <p:ext uri="{BB962C8B-B14F-4D97-AF65-F5344CB8AC3E}">
        <p14:creationId xmlns:p14="http://schemas.microsoft.com/office/powerpoint/2010/main" val="2034303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19</a:t>
            </a:fld>
            <a:endParaRPr lang="fa-IR"/>
          </a:p>
        </p:txBody>
      </p:sp>
    </p:spTree>
    <p:extLst>
      <p:ext uri="{BB962C8B-B14F-4D97-AF65-F5344CB8AC3E}">
        <p14:creationId xmlns:p14="http://schemas.microsoft.com/office/powerpoint/2010/main" val="1859138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2</a:t>
            </a:fld>
            <a:endParaRPr lang="fa-IR"/>
          </a:p>
        </p:txBody>
      </p:sp>
    </p:spTree>
    <p:extLst>
      <p:ext uri="{BB962C8B-B14F-4D97-AF65-F5344CB8AC3E}">
        <p14:creationId xmlns:p14="http://schemas.microsoft.com/office/powerpoint/2010/main" val="816105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20</a:t>
            </a:fld>
            <a:endParaRPr lang="fa-IR"/>
          </a:p>
        </p:txBody>
      </p:sp>
    </p:spTree>
    <p:extLst>
      <p:ext uri="{BB962C8B-B14F-4D97-AF65-F5344CB8AC3E}">
        <p14:creationId xmlns:p14="http://schemas.microsoft.com/office/powerpoint/2010/main" val="1474589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21</a:t>
            </a:fld>
            <a:endParaRPr lang="fa-IR"/>
          </a:p>
        </p:txBody>
      </p:sp>
    </p:spTree>
    <p:extLst>
      <p:ext uri="{BB962C8B-B14F-4D97-AF65-F5344CB8AC3E}">
        <p14:creationId xmlns:p14="http://schemas.microsoft.com/office/powerpoint/2010/main" val="3584600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22</a:t>
            </a:fld>
            <a:endParaRPr lang="fa-IR"/>
          </a:p>
        </p:txBody>
      </p:sp>
    </p:spTree>
    <p:extLst>
      <p:ext uri="{BB962C8B-B14F-4D97-AF65-F5344CB8AC3E}">
        <p14:creationId xmlns:p14="http://schemas.microsoft.com/office/powerpoint/2010/main" val="1369129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23</a:t>
            </a:fld>
            <a:endParaRPr lang="fa-IR"/>
          </a:p>
        </p:txBody>
      </p:sp>
    </p:spTree>
    <p:extLst>
      <p:ext uri="{BB962C8B-B14F-4D97-AF65-F5344CB8AC3E}">
        <p14:creationId xmlns:p14="http://schemas.microsoft.com/office/powerpoint/2010/main" val="2377797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24</a:t>
            </a:fld>
            <a:endParaRPr lang="fa-IR"/>
          </a:p>
        </p:txBody>
      </p:sp>
    </p:spTree>
    <p:extLst>
      <p:ext uri="{BB962C8B-B14F-4D97-AF65-F5344CB8AC3E}">
        <p14:creationId xmlns:p14="http://schemas.microsoft.com/office/powerpoint/2010/main" val="245523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25</a:t>
            </a:fld>
            <a:endParaRPr lang="fa-IR"/>
          </a:p>
        </p:txBody>
      </p:sp>
    </p:spTree>
    <p:extLst>
      <p:ext uri="{BB962C8B-B14F-4D97-AF65-F5344CB8AC3E}">
        <p14:creationId xmlns:p14="http://schemas.microsoft.com/office/powerpoint/2010/main" val="4273843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26</a:t>
            </a:fld>
            <a:endParaRPr lang="fa-IR"/>
          </a:p>
        </p:txBody>
      </p:sp>
    </p:spTree>
    <p:extLst>
      <p:ext uri="{BB962C8B-B14F-4D97-AF65-F5344CB8AC3E}">
        <p14:creationId xmlns:p14="http://schemas.microsoft.com/office/powerpoint/2010/main" val="1979017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27</a:t>
            </a:fld>
            <a:endParaRPr lang="fa-IR"/>
          </a:p>
        </p:txBody>
      </p:sp>
    </p:spTree>
    <p:extLst>
      <p:ext uri="{BB962C8B-B14F-4D97-AF65-F5344CB8AC3E}">
        <p14:creationId xmlns:p14="http://schemas.microsoft.com/office/powerpoint/2010/main" val="274319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28</a:t>
            </a:fld>
            <a:endParaRPr lang="fa-IR"/>
          </a:p>
        </p:txBody>
      </p:sp>
    </p:spTree>
    <p:extLst>
      <p:ext uri="{BB962C8B-B14F-4D97-AF65-F5344CB8AC3E}">
        <p14:creationId xmlns:p14="http://schemas.microsoft.com/office/powerpoint/2010/main" val="2917260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29</a:t>
            </a:fld>
            <a:endParaRPr lang="fa-IR"/>
          </a:p>
        </p:txBody>
      </p:sp>
    </p:spTree>
    <p:extLst>
      <p:ext uri="{BB962C8B-B14F-4D97-AF65-F5344CB8AC3E}">
        <p14:creationId xmlns:p14="http://schemas.microsoft.com/office/powerpoint/2010/main" val="534233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3</a:t>
            </a:fld>
            <a:endParaRPr lang="fa-IR"/>
          </a:p>
        </p:txBody>
      </p:sp>
    </p:spTree>
    <p:extLst>
      <p:ext uri="{BB962C8B-B14F-4D97-AF65-F5344CB8AC3E}">
        <p14:creationId xmlns:p14="http://schemas.microsoft.com/office/powerpoint/2010/main" val="573140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30</a:t>
            </a:fld>
            <a:endParaRPr lang="fa-IR"/>
          </a:p>
        </p:txBody>
      </p:sp>
    </p:spTree>
    <p:extLst>
      <p:ext uri="{BB962C8B-B14F-4D97-AF65-F5344CB8AC3E}">
        <p14:creationId xmlns:p14="http://schemas.microsoft.com/office/powerpoint/2010/main" val="2454249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31</a:t>
            </a:fld>
            <a:endParaRPr lang="fa-IR"/>
          </a:p>
        </p:txBody>
      </p:sp>
    </p:spTree>
    <p:extLst>
      <p:ext uri="{BB962C8B-B14F-4D97-AF65-F5344CB8AC3E}">
        <p14:creationId xmlns:p14="http://schemas.microsoft.com/office/powerpoint/2010/main" val="3805487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32</a:t>
            </a:fld>
            <a:endParaRPr lang="fa-IR"/>
          </a:p>
        </p:txBody>
      </p:sp>
    </p:spTree>
    <p:extLst>
      <p:ext uri="{BB962C8B-B14F-4D97-AF65-F5344CB8AC3E}">
        <p14:creationId xmlns:p14="http://schemas.microsoft.com/office/powerpoint/2010/main" val="12934924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fa-IR" baseline="0" dirty="0" smtClean="0">
                <a:latin typeface="B Naznin"/>
                <a:cs typeface="B Compset" pitchFamily="2" charset="-78"/>
              </a:rPr>
              <a:t>* در این اسلاید و سه اسلاید بعدی تنها به معرفیِ پرتونگاری اکتفا می‏شود. در درس‏های بعدی به‏صورت مفصل به این روش پرداخته خواهد شد.</a:t>
            </a:r>
          </a:p>
        </p:txBody>
      </p:sp>
      <p:sp>
        <p:nvSpPr>
          <p:cNvPr id="4" name="Slide Number Placeholder 3"/>
          <p:cNvSpPr>
            <a:spLocks noGrp="1"/>
          </p:cNvSpPr>
          <p:nvPr>
            <p:ph type="sldNum" sz="quarter" idx="10"/>
          </p:nvPr>
        </p:nvSpPr>
        <p:spPr/>
        <p:txBody>
          <a:bodyPr/>
          <a:lstStyle/>
          <a:p>
            <a:fld id="{195BD3BA-5476-473E-808F-A396207CA0D7}" type="slidenum">
              <a:rPr lang="fa-IR" smtClean="0"/>
              <a:pPr/>
              <a:t>33</a:t>
            </a:fld>
            <a:endParaRPr lang="fa-IR"/>
          </a:p>
        </p:txBody>
      </p:sp>
    </p:spTree>
    <p:extLst>
      <p:ext uri="{BB962C8B-B14F-4D97-AF65-F5344CB8AC3E}">
        <p14:creationId xmlns:p14="http://schemas.microsoft.com/office/powerpoint/2010/main" val="3803737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34</a:t>
            </a:fld>
            <a:endParaRPr lang="fa-IR"/>
          </a:p>
        </p:txBody>
      </p:sp>
    </p:spTree>
    <p:extLst>
      <p:ext uri="{BB962C8B-B14F-4D97-AF65-F5344CB8AC3E}">
        <p14:creationId xmlns:p14="http://schemas.microsoft.com/office/powerpoint/2010/main" val="8781842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fa-IR" baseline="0" dirty="0" smtClean="0">
                <a:latin typeface="B Naznin"/>
                <a:cs typeface="B Compset" pitchFamily="2" charset="-78"/>
              </a:rPr>
              <a:t>* در این اسلاید بر وجود تجهیزات ایمنی برای پرتونگاری تأکید می‏شود.</a:t>
            </a:r>
          </a:p>
        </p:txBody>
      </p:sp>
      <p:sp>
        <p:nvSpPr>
          <p:cNvPr id="4" name="Slide Number Placeholder 3"/>
          <p:cNvSpPr>
            <a:spLocks noGrp="1"/>
          </p:cNvSpPr>
          <p:nvPr>
            <p:ph type="sldNum" sz="quarter" idx="10"/>
          </p:nvPr>
        </p:nvSpPr>
        <p:spPr/>
        <p:txBody>
          <a:bodyPr/>
          <a:lstStyle/>
          <a:p>
            <a:fld id="{195BD3BA-5476-473E-808F-A396207CA0D7}" type="slidenum">
              <a:rPr lang="fa-IR" smtClean="0"/>
              <a:pPr/>
              <a:t>35</a:t>
            </a:fld>
            <a:endParaRPr lang="fa-IR"/>
          </a:p>
        </p:txBody>
      </p:sp>
    </p:spTree>
    <p:extLst>
      <p:ext uri="{BB962C8B-B14F-4D97-AF65-F5344CB8AC3E}">
        <p14:creationId xmlns:p14="http://schemas.microsoft.com/office/powerpoint/2010/main" val="3928875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36</a:t>
            </a:fld>
            <a:endParaRPr lang="fa-IR"/>
          </a:p>
        </p:txBody>
      </p:sp>
    </p:spTree>
    <p:extLst>
      <p:ext uri="{BB962C8B-B14F-4D97-AF65-F5344CB8AC3E}">
        <p14:creationId xmlns:p14="http://schemas.microsoft.com/office/powerpoint/2010/main" val="18640078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37</a:t>
            </a:fld>
            <a:endParaRPr lang="fa-IR"/>
          </a:p>
        </p:txBody>
      </p:sp>
    </p:spTree>
    <p:extLst>
      <p:ext uri="{BB962C8B-B14F-4D97-AF65-F5344CB8AC3E}">
        <p14:creationId xmlns:p14="http://schemas.microsoft.com/office/powerpoint/2010/main" val="2164091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38</a:t>
            </a:fld>
            <a:endParaRPr lang="fa-IR"/>
          </a:p>
        </p:txBody>
      </p:sp>
    </p:spTree>
    <p:extLst>
      <p:ext uri="{BB962C8B-B14F-4D97-AF65-F5344CB8AC3E}">
        <p14:creationId xmlns:p14="http://schemas.microsoft.com/office/powerpoint/2010/main" val="3392118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39</a:t>
            </a:fld>
            <a:endParaRPr lang="fa-IR"/>
          </a:p>
        </p:txBody>
      </p:sp>
    </p:spTree>
    <p:extLst>
      <p:ext uri="{BB962C8B-B14F-4D97-AF65-F5344CB8AC3E}">
        <p14:creationId xmlns:p14="http://schemas.microsoft.com/office/powerpoint/2010/main" val="423220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fa-IR" dirty="0" smtClean="0">
                <a:latin typeface="B Naznin"/>
                <a:cs typeface="B Compset" pitchFamily="2" charset="-78"/>
              </a:rPr>
              <a:t> هدف از این اسلاید و اسلاید بعدی:</a:t>
            </a:r>
          </a:p>
          <a:p>
            <a:pPr lvl="1">
              <a:buFont typeface="Arial" pitchFamily="34" charset="0"/>
              <a:buChar char="•"/>
            </a:pPr>
            <a:r>
              <a:rPr lang="fa-IR" baseline="0" dirty="0" smtClean="0">
                <a:latin typeface="B Naznin"/>
                <a:cs typeface="B Compset" pitchFamily="2" charset="-78"/>
              </a:rPr>
              <a:t> اهمیّت پیشه‏ی پرتونگاری.</a:t>
            </a:r>
          </a:p>
          <a:p>
            <a:pPr lvl="1">
              <a:buFont typeface="Arial" pitchFamily="34" charset="0"/>
              <a:buChar char="•"/>
            </a:pPr>
            <a:r>
              <a:rPr lang="fa-IR" dirty="0" smtClean="0">
                <a:latin typeface="B Naznin"/>
                <a:cs typeface="B Compset" pitchFamily="2" charset="-78"/>
              </a:rPr>
              <a:t> </a:t>
            </a:r>
            <a:r>
              <a:rPr lang="fa-IR" baseline="0" dirty="0" smtClean="0">
                <a:latin typeface="B Naznin"/>
                <a:cs typeface="B Compset" pitchFamily="2" charset="-78"/>
              </a:rPr>
              <a:t>لزوم استفاده از آزمون‏های غیرمخرب (برای مثال کشف حباب در محل جوش یک لوله یا وجود ترک درون یک جسم فولادی تیره).</a:t>
            </a:r>
          </a:p>
          <a:p>
            <a:pPr lvl="1">
              <a:buFont typeface="Arial" pitchFamily="34" charset="0"/>
              <a:buChar char="•"/>
            </a:pPr>
            <a:r>
              <a:rPr lang="fa-IR" sz="1300" dirty="0" smtClean="0">
                <a:latin typeface="B Naznin"/>
                <a:cs typeface="B Compset" pitchFamily="2" charset="-78"/>
              </a:rPr>
              <a:t> مشکلاتی که در صورت وجود خرابی‏های پنهان در اجسام ممکن است پیش آید (با چند مثال روشن شود).</a:t>
            </a:r>
            <a:endParaRPr lang="en-US" sz="1300" dirty="0" smtClean="0"/>
          </a:p>
        </p:txBody>
      </p:sp>
      <p:sp>
        <p:nvSpPr>
          <p:cNvPr id="4" name="Slide Number Placeholder 3"/>
          <p:cNvSpPr>
            <a:spLocks noGrp="1"/>
          </p:cNvSpPr>
          <p:nvPr>
            <p:ph type="sldNum" sz="quarter" idx="10"/>
          </p:nvPr>
        </p:nvSpPr>
        <p:spPr/>
        <p:txBody>
          <a:bodyPr/>
          <a:lstStyle/>
          <a:p>
            <a:fld id="{195BD3BA-5476-473E-808F-A396207CA0D7}" type="slidenum">
              <a:rPr lang="fa-IR" smtClean="0"/>
              <a:pPr/>
              <a:t>4</a:t>
            </a:fld>
            <a:endParaRPr lang="fa-IR"/>
          </a:p>
        </p:txBody>
      </p:sp>
    </p:spTree>
    <p:extLst>
      <p:ext uri="{BB962C8B-B14F-4D97-AF65-F5344CB8AC3E}">
        <p14:creationId xmlns:p14="http://schemas.microsoft.com/office/powerpoint/2010/main" val="35854497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40</a:t>
            </a:fld>
            <a:endParaRPr lang="fa-IR"/>
          </a:p>
        </p:txBody>
      </p:sp>
    </p:spTree>
    <p:extLst>
      <p:ext uri="{BB962C8B-B14F-4D97-AF65-F5344CB8AC3E}">
        <p14:creationId xmlns:p14="http://schemas.microsoft.com/office/powerpoint/2010/main" val="422819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fa-IR" dirty="0" smtClean="0">
                <a:latin typeface="B Naznin"/>
                <a:cs typeface="B Compset" pitchFamily="2" charset="-78"/>
              </a:rPr>
              <a:t> هدف از این اسلاید:</a:t>
            </a:r>
          </a:p>
          <a:p>
            <a:pPr lvl="1">
              <a:buFont typeface="Arial" pitchFamily="34" charset="0"/>
              <a:buChar char="•"/>
            </a:pPr>
            <a:r>
              <a:rPr lang="fa-IR" baseline="0" dirty="0" smtClean="0">
                <a:latin typeface="B Naznin"/>
                <a:cs typeface="B Compset" pitchFamily="2" charset="-78"/>
              </a:rPr>
              <a:t> اهمیّت پیشه‏ی پرتونگاری.</a:t>
            </a:r>
          </a:p>
          <a:p>
            <a:pPr lvl="1">
              <a:buFont typeface="Arial" pitchFamily="34" charset="0"/>
              <a:buChar char="•"/>
            </a:pPr>
            <a:r>
              <a:rPr lang="fa-IR" dirty="0" smtClean="0">
                <a:latin typeface="B Naznin"/>
                <a:cs typeface="B Compset" pitchFamily="2" charset="-78"/>
              </a:rPr>
              <a:t> </a:t>
            </a:r>
            <a:r>
              <a:rPr lang="fa-IR" baseline="0" dirty="0" smtClean="0">
                <a:latin typeface="B Naznin"/>
                <a:cs typeface="B Compset" pitchFamily="2" charset="-78"/>
              </a:rPr>
              <a:t>لزوم استفاده از آزمون‏های غیرمخرب (برای مثال کشف حباب در محل جوش یک لوله یا وجود ترک درون یک جسم فولادی تیره).</a:t>
            </a:r>
          </a:p>
        </p:txBody>
      </p:sp>
      <p:sp>
        <p:nvSpPr>
          <p:cNvPr id="4" name="Slide Number Placeholder 3"/>
          <p:cNvSpPr>
            <a:spLocks noGrp="1"/>
          </p:cNvSpPr>
          <p:nvPr>
            <p:ph type="sldNum" sz="quarter" idx="10"/>
          </p:nvPr>
        </p:nvSpPr>
        <p:spPr/>
        <p:txBody>
          <a:bodyPr/>
          <a:lstStyle/>
          <a:p>
            <a:fld id="{195BD3BA-5476-473E-808F-A396207CA0D7}" type="slidenum">
              <a:rPr lang="fa-IR" smtClean="0"/>
              <a:pPr/>
              <a:t>5</a:t>
            </a:fld>
            <a:endParaRPr lang="fa-IR"/>
          </a:p>
        </p:txBody>
      </p:sp>
    </p:spTree>
    <p:extLst>
      <p:ext uri="{BB962C8B-B14F-4D97-AF65-F5344CB8AC3E}">
        <p14:creationId xmlns:p14="http://schemas.microsoft.com/office/powerpoint/2010/main" val="355058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6</a:t>
            </a:fld>
            <a:endParaRPr lang="fa-IR"/>
          </a:p>
        </p:txBody>
      </p:sp>
    </p:spTree>
    <p:extLst>
      <p:ext uri="{BB962C8B-B14F-4D97-AF65-F5344CB8AC3E}">
        <p14:creationId xmlns:p14="http://schemas.microsoft.com/office/powerpoint/2010/main" val="1135359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fa-IR" baseline="0" dirty="0" smtClean="0">
                <a:latin typeface="B Naznin"/>
                <a:cs typeface="B Compset" pitchFamily="2" charset="-78"/>
              </a:rPr>
              <a:t>* این معایب به‏عنوان نمونه ذکر شده است. آموزگار می‏تواند باتوجه به شرایط کلاس موارد دیگر را هم ذکر کند. یا به سرعت از این اسلاید بگذرد. در هر حال تشخیص نوعِ عیب از وظایف پرتونگاران نیست.</a:t>
            </a:r>
          </a:p>
        </p:txBody>
      </p:sp>
      <p:sp>
        <p:nvSpPr>
          <p:cNvPr id="4" name="Slide Number Placeholder 3"/>
          <p:cNvSpPr>
            <a:spLocks noGrp="1"/>
          </p:cNvSpPr>
          <p:nvPr>
            <p:ph type="sldNum" sz="quarter" idx="10"/>
          </p:nvPr>
        </p:nvSpPr>
        <p:spPr/>
        <p:txBody>
          <a:bodyPr/>
          <a:lstStyle/>
          <a:p>
            <a:fld id="{195BD3BA-5476-473E-808F-A396207CA0D7}" type="slidenum">
              <a:rPr lang="fa-IR" smtClean="0"/>
              <a:pPr/>
              <a:t>7</a:t>
            </a:fld>
            <a:endParaRPr lang="fa-IR"/>
          </a:p>
        </p:txBody>
      </p:sp>
    </p:spTree>
    <p:extLst>
      <p:ext uri="{BB962C8B-B14F-4D97-AF65-F5344CB8AC3E}">
        <p14:creationId xmlns:p14="http://schemas.microsoft.com/office/powerpoint/2010/main" val="600183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8</a:t>
            </a:fld>
            <a:endParaRPr lang="fa-IR"/>
          </a:p>
        </p:txBody>
      </p:sp>
    </p:spTree>
    <p:extLst>
      <p:ext uri="{BB962C8B-B14F-4D97-AF65-F5344CB8AC3E}">
        <p14:creationId xmlns:p14="http://schemas.microsoft.com/office/powerpoint/2010/main" val="1749973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fa-IR" baseline="0" dirty="0" smtClean="0">
              <a:latin typeface="B Naznin"/>
              <a:cs typeface="B Compset" pitchFamily="2" charset="-78"/>
            </a:endParaRPr>
          </a:p>
        </p:txBody>
      </p:sp>
      <p:sp>
        <p:nvSpPr>
          <p:cNvPr id="4" name="Slide Number Placeholder 3"/>
          <p:cNvSpPr>
            <a:spLocks noGrp="1"/>
          </p:cNvSpPr>
          <p:nvPr>
            <p:ph type="sldNum" sz="quarter" idx="10"/>
          </p:nvPr>
        </p:nvSpPr>
        <p:spPr/>
        <p:txBody>
          <a:bodyPr/>
          <a:lstStyle/>
          <a:p>
            <a:fld id="{195BD3BA-5476-473E-808F-A396207CA0D7}" type="slidenum">
              <a:rPr lang="fa-IR" smtClean="0"/>
              <a:pPr/>
              <a:t>9</a:t>
            </a:fld>
            <a:endParaRPr lang="fa-IR"/>
          </a:p>
        </p:txBody>
      </p:sp>
    </p:spTree>
    <p:extLst>
      <p:ext uri="{BB962C8B-B14F-4D97-AF65-F5344CB8AC3E}">
        <p14:creationId xmlns:p14="http://schemas.microsoft.com/office/powerpoint/2010/main" val="833726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r>
              <a:rPr lang="fa-IR" smtClean="0"/>
              <a:t>ویرایش نخست 1395</a:t>
            </a:r>
            <a:endParaRPr lang="fa-IR"/>
          </a:p>
        </p:txBody>
      </p:sp>
      <p:sp>
        <p:nvSpPr>
          <p:cNvPr id="5" name="Footer Placeholder 4"/>
          <p:cNvSpPr>
            <a:spLocks noGrp="1"/>
          </p:cNvSpPr>
          <p:nvPr>
            <p:ph type="ftr" sz="quarter" idx="11"/>
          </p:nvPr>
        </p:nvSpPr>
        <p:spPr/>
        <p:txBody>
          <a:bodyPr/>
          <a:lstStyle/>
          <a:p>
            <a:r>
              <a:rPr lang="fa-IR" smtClean="0"/>
              <a:t>حفاظت در برابر اشعه: پرتونگاریِ صنعتی</a:t>
            </a:r>
            <a:endParaRPr lang="fa-IR"/>
          </a:p>
        </p:txBody>
      </p:sp>
      <p:sp>
        <p:nvSpPr>
          <p:cNvPr id="6" name="Slide Number Placeholder 5"/>
          <p:cNvSpPr>
            <a:spLocks noGrp="1"/>
          </p:cNvSpPr>
          <p:nvPr>
            <p:ph type="sldNum" sz="quarter" idx="12"/>
          </p:nvPr>
        </p:nvSpPr>
        <p:spPr/>
        <p:txBody>
          <a:bodyPr/>
          <a:lstStyle/>
          <a:p>
            <a:fld id="{281AB473-E4BA-4DF8-A103-E6BE2148DF2F}"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r>
              <a:rPr lang="fa-IR" smtClean="0"/>
              <a:t>ویرایش نخست 1395</a:t>
            </a:r>
            <a:endParaRPr lang="fa-IR"/>
          </a:p>
        </p:txBody>
      </p:sp>
      <p:sp>
        <p:nvSpPr>
          <p:cNvPr id="5" name="Footer Placeholder 4"/>
          <p:cNvSpPr>
            <a:spLocks noGrp="1"/>
          </p:cNvSpPr>
          <p:nvPr>
            <p:ph type="ftr" sz="quarter" idx="11"/>
          </p:nvPr>
        </p:nvSpPr>
        <p:spPr/>
        <p:txBody>
          <a:bodyPr/>
          <a:lstStyle/>
          <a:p>
            <a:r>
              <a:rPr lang="fa-IR" smtClean="0"/>
              <a:t>حفاظت در برابر اشعه: پرتونگاریِ صنعتی</a:t>
            </a:r>
            <a:endParaRPr lang="fa-IR"/>
          </a:p>
        </p:txBody>
      </p:sp>
      <p:sp>
        <p:nvSpPr>
          <p:cNvPr id="6" name="Slide Number Placeholder 5"/>
          <p:cNvSpPr>
            <a:spLocks noGrp="1"/>
          </p:cNvSpPr>
          <p:nvPr>
            <p:ph type="sldNum" sz="quarter" idx="12"/>
          </p:nvPr>
        </p:nvSpPr>
        <p:spPr/>
        <p:txBody>
          <a:bodyPr/>
          <a:lstStyle/>
          <a:p>
            <a:fld id="{281AB473-E4BA-4DF8-A103-E6BE2148DF2F}"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r>
              <a:rPr lang="fa-IR" smtClean="0"/>
              <a:t>ویرایش نخست 1395</a:t>
            </a:r>
            <a:endParaRPr lang="fa-IR"/>
          </a:p>
        </p:txBody>
      </p:sp>
      <p:sp>
        <p:nvSpPr>
          <p:cNvPr id="5" name="Footer Placeholder 4"/>
          <p:cNvSpPr>
            <a:spLocks noGrp="1"/>
          </p:cNvSpPr>
          <p:nvPr>
            <p:ph type="ftr" sz="quarter" idx="11"/>
          </p:nvPr>
        </p:nvSpPr>
        <p:spPr/>
        <p:txBody>
          <a:bodyPr/>
          <a:lstStyle/>
          <a:p>
            <a:r>
              <a:rPr lang="fa-IR" smtClean="0"/>
              <a:t>حفاظت در برابر اشعه: پرتونگاریِ صنعتی</a:t>
            </a:r>
            <a:endParaRPr lang="fa-IR"/>
          </a:p>
        </p:txBody>
      </p:sp>
      <p:sp>
        <p:nvSpPr>
          <p:cNvPr id="6" name="Slide Number Placeholder 5"/>
          <p:cNvSpPr>
            <a:spLocks noGrp="1"/>
          </p:cNvSpPr>
          <p:nvPr>
            <p:ph type="sldNum" sz="quarter" idx="12"/>
          </p:nvPr>
        </p:nvSpPr>
        <p:spPr/>
        <p:txBody>
          <a:bodyPr/>
          <a:lstStyle/>
          <a:p>
            <a:fld id="{281AB473-E4BA-4DF8-A103-E6BE2148DF2F}"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r>
              <a:rPr lang="fa-IR" smtClean="0"/>
              <a:t>ویرایش نخست 1395</a:t>
            </a:r>
            <a:endParaRPr lang="fa-IR"/>
          </a:p>
        </p:txBody>
      </p:sp>
      <p:sp>
        <p:nvSpPr>
          <p:cNvPr id="5" name="Footer Placeholder 4"/>
          <p:cNvSpPr>
            <a:spLocks noGrp="1"/>
          </p:cNvSpPr>
          <p:nvPr>
            <p:ph type="ftr" sz="quarter" idx="11"/>
          </p:nvPr>
        </p:nvSpPr>
        <p:spPr/>
        <p:txBody>
          <a:bodyPr/>
          <a:lstStyle/>
          <a:p>
            <a:r>
              <a:rPr lang="fa-IR" smtClean="0"/>
              <a:t>حفاظت در برابر اشعه: پرتونگاریِ صنعتی</a:t>
            </a:r>
            <a:endParaRPr lang="fa-IR"/>
          </a:p>
        </p:txBody>
      </p:sp>
      <p:sp>
        <p:nvSpPr>
          <p:cNvPr id="6" name="Slide Number Placeholder 5"/>
          <p:cNvSpPr>
            <a:spLocks noGrp="1"/>
          </p:cNvSpPr>
          <p:nvPr>
            <p:ph type="sldNum" sz="quarter" idx="12"/>
          </p:nvPr>
        </p:nvSpPr>
        <p:spPr/>
        <p:txBody>
          <a:bodyPr/>
          <a:lstStyle/>
          <a:p>
            <a:fld id="{281AB473-E4BA-4DF8-A103-E6BE2148DF2F}"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a-IR" smtClean="0"/>
              <a:t>ویرایش نخست 1395</a:t>
            </a:r>
            <a:endParaRPr lang="fa-IR"/>
          </a:p>
        </p:txBody>
      </p:sp>
      <p:sp>
        <p:nvSpPr>
          <p:cNvPr id="5" name="Footer Placeholder 4"/>
          <p:cNvSpPr>
            <a:spLocks noGrp="1"/>
          </p:cNvSpPr>
          <p:nvPr>
            <p:ph type="ftr" sz="quarter" idx="11"/>
          </p:nvPr>
        </p:nvSpPr>
        <p:spPr/>
        <p:txBody>
          <a:bodyPr/>
          <a:lstStyle/>
          <a:p>
            <a:r>
              <a:rPr lang="fa-IR" smtClean="0"/>
              <a:t>حفاظت در برابر اشعه: پرتونگاریِ صنعتی</a:t>
            </a:r>
            <a:endParaRPr lang="fa-IR"/>
          </a:p>
        </p:txBody>
      </p:sp>
      <p:sp>
        <p:nvSpPr>
          <p:cNvPr id="6" name="Slide Number Placeholder 5"/>
          <p:cNvSpPr>
            <a:spLocks noGrp="1"/>
          </p:cNvSpPr>
          <p:nvPr>
            <p:ph type="sldNum" sz="quarter" idx="12"/>
          </p:nvPr>
        </p:nvSpPr>
        <p:spPr/>
        <p:txBody>
          <a:bodyPr/>
          <a:lstStyle/>
          <a:p>
            <a:fld id="{281AB473-E4BA-4DF8-A103-E6BE2148DF2F}"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r>
              <a:rPr lang="fa-IR" smtClean="0"/>
              <a:t>ویرایش نخست 1395</a:t>
            </a:r>
            <a:endParaRPr lang="fa-IR"/>
          </a:p>
        </p:txBody>
      </p:sp>
      <p:sp>
        <p:nvSpPr>
          <p:cNvPr id="6" name="Footer Placeholder 5"/>
          <p:cNvSpPr>
            <a:spLocks noGrp="1"/>
          </p:cNvSpPr>
          <p:nvPr>
            <p:ph type="ftr" sz="quarter" idx="11"/>
          </p:nvPr>
        </p:nvSpPr>
        <p:spPr/>
        <p:txBody>
          <a:bodyPr/>
          <a:lstStyle/>
          <a:p>
            <a:r>
              <a:rPr lang="fa-IR" smtClean="0"/>
              <a:t>حفاظت در برابر اشعه: پرتونگاریِ صنعتی</a:t>
            </a:r>
            <a:endParaRPr lang="fa-IR"/>
          </a:p>
        </p:txBody>
      </p:sp>
      <p:sp>
        <p:nvSpPr>
          <p:cNvPr id="7" name="Slide Number Placeholder 6"/>
          <p:cNvSpPr>
            <a:spLocks noGrp="1"/>
          </p:cNvSpPr>
          <p:nvPr>
            <p:ph type="sldNum" sz="quarter" idx="12"/>
          </p:nvPr>
        </p:nvSpPr>
        <p:spPr/>
        <p:txBody>
          <a:bodyPr/>
          <a:lstStyle/>
          <a:p>
            <a:fld id="{281AB473-E4BA-4DF8-A103-E6BE2148DF2F}"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r>
              <a:rPr lang="fa-IR" smtClean="0"/>
              <a:t>ویرایش نخست 1395</a:t>
            </a:r>
            <a:endParaRPr lang="fa-IR"/>
          </a:p>
        </p:txBody>
      </p:sp>
      <p:sp>
        <p:nvSpPr>
          <p:cNvPr id="8" name="Footer Placeholder 7"/>
          <p:cNvSpPr>
            <a:spLocks noGrp="1"/>
          </p:cNvSpPr>
          <p:nvPr>
            <p:ph type="ftr" sz="quarter" idx="11"/>
          </p:nvPr>
        </p:nvSpPr>
        <p:spPr/>
        <p:txBody>
          <a:bodyPr/>
          <a:lstStyle/>
          <a:p>
            <a:r>
              <a:rPr lang="fa-IR" smtClean="0"/>
              <a:t>حفاظت در برابر اشعه: پرتونگاریِ صنعتی</a:t>
            </a:r>
            <a:endParaRPr lang="fa-IR"/>
          </a:p>
        </p:txBody>
      </p:sp>
      <p:sp>
        <p:nvSpPr>
          <p:cNvPr id="9" name="Slide Number Placeholder 8"/>
          <p:cNvSpPr>
            <a:spLocks noGrp="1"/>
          </p:cNvSpPr>
          <p:nvPr>
            <p:ph type="sldNum" sz="quarter" idx="12"/>
          </p:nvPr>
        </p:nvSpPr>
        <p:spPr/>
        <p:txBody>
          <a:bodyPr/>
          <a:lstStyle/>
          <a:p>
            <a:fld id="{281AB473-E4BA-4DF8-A103-E6BE2148DF2F}"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r>
              <a:rPr lang="fa-IR" smtClean="0"/>
              <a:t>ویرایش نخست 1395</a:t>
            </a:r>
            <a:endParaRPr lang="fa-IR"/>
          </a:p>
        </p:txBody>
      </p:sp>
      <p:sp>
        <p:nvSpPr>
          <p:cNvPr id="4" name="Footer Placeholder 3"/>
          <p:cNvSpPr>
            <a:spLocks noGrp="1"/>
          </p:cNvSpPr>
          <p:nvPr>
            <p:ph type="ftr" sz="quarter" idx="11"/>
          </p:nvPr>
        </p:nvSpPr>
        <p:spPr/>
        <p:txBody>
          <a:bodyPr/>
          <a:lstStyle/>
          <a:p>
            <a:r>
              <a:rPr lang="fa-IR" smtClean="0"/>
              <a:t>حفاظت در برابر اشعه: پرتونگاریِ صنعتی</a:t>
            </a:r>
            <a:endParaRPr lang="fa-IR"/>
          </a:p>
        </p:txBody>
      </p:sp>
      <p:sp>
        <p:nvSpPr>
          <p:cNvPr id="5" name="Slide Number Placeholder 4"/>
          <p:cNvSpPr>
            <a:spLocks noGrp="1"/>
          </p:cNvSpPr>
          <p:nvPr>
            <p:ph type="sldNum" sz="quarter" idx="12"/>
          </p:nvPr>
        </p:nvSpPr>
        <p:spPr/>
        <p:txBody>
          <a:bodyPr/>
          <a:lstStyle/>
          <a:p>
            <a:fld id="{281AB473-E4BA-4DF8-A103-E6BE2148DF2F}"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a-IR" smtClean="0"/>
              <a:t>ویرایش نخست 1395</a:t>
            </a:r>
            <a:endParaRPr lang="fa-IR"/>
          </a:p>
        </p:txBody>
      </p:sp>
      <p:sp>
        <p:nvSpPr>
          <p:cNvPr id="3" name="Footer Placeholder 2"/>
          <p:cNvSpPr>
            <a:spLocks noGrp="1"/>
          </p:cNvSpPr>
          <p:nvPr>
            <p:ph type="ftr" sz="quarter" idx="11"/>
          </p:nvPr>
        </p:nvSpPr>
        <p:spPr/>
        <p:txBody>
          <a:bodyPr/>
          <a:lstStyle/>
          <a:p>
            <a:r>
              <a:rPr lang="fa-IR" smtClean="0"/>
              <a:t>حفاظت در برابر اشعه: پرتونگاریِ صنعتی</a:t>
            </a:r>
            <a:endParaRPr lang="fa-IR"/>
          </a:p>
        </p:txBody>
      </p:sp>
      <p:sp>
        <p:nvSpPr>
          <p:cNvPr id="4" name="Slide Number Placeholder 3"/>
          <p:cNvSpPr>
            <a:spLocks noGrp="1"/>
          </p:cNvSpPr>
          <p:nvPr>
            <p:ph type="sldNum" sz="quarter" idx="12"/>
          </p:nvPr>
        </p:nvSpPr>
        <p:spPr/>
        <p:txBody>
          <a:bodyPr/>
          <a:lstStyle/>
          <a:p>
            <a:fld id="{281AB473-E4BA-4DF8-A103-E6BE2148DF2F}"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a-IR" smtClean="0"/>
              <a:t>ویرایش نخست 1395</a:t>
            </a:r>
            <a:endParaRPr lang="fa-IR"/>
          </a:p>
        </p:txBody>
      </p:sp>
      <p:sp>
        <p:nvSpPr>
          <p:cNvPr id="6" name="Footer Placeholder 5"/>
          <p:cNvSpPr>
            <a:spLocks noGrp="1"/>
          </p:cNvSpPr>
          <p:nvPr>
            <p:ph type="ftr" sz="quarter" idx="11"/>
          </p:nvPr>
        </p:nvSpPr>
        <p:spPr/>
        <p:txBody>
          <a:bodyPr/>
          <a:lstStyle/>
          <a:p>
            <a:r>
              <a:rPr lang="fa-IR" smtClean="0"/>
              <a:t>حفاظت در برابر اشعه: پرتونگاریِ صنعتی</a:t>
            </a:r>
            <a:endParaRPr lang="fa-IR"/>
          </a:p>
        </p:txBody>
      </p:sp>
      <p:sp>
        <p:nvSpPr>
          <p:cNvPr id="7" name="Slide Number Placeholder 6"/>
          <p:cNvSpPr>
            <a:spLocks noGrp="1"/>
          </p:cNvSpPr>
          <p:nvPr>
            <p:ph type="sldNum" sz="quarter" idx="12"/>
          </p:nvPr>
        </p:nvSpPr>
        <p:spPr/>
        <p:txBody>
          <a:bodyPr/>
          <a:lstStyle/>
          <a:p>
            <a:fld id="{281AB473-E4BA-4DF8-A103-E6BE2148DF2F}"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a-IR" smtClean="0"/>
              <a:t>ویرایش نخست 1395</a:t>
            </a:r>
            <a:endParaRPr lang="fa-IR"/>
          </a:p>
        </p:txBody>
      </p:sp>
      <p:sp>
        <p:nvSpPr>
          <p:cNvPr id="6" name="Footer Placeholder 5"/>
          <p:cNvSpPr>
            <a:spLocks noGrp="1"/>
          </p:cNvSpPr>
          <p:nvPr>
            <p:ph type="ftr" sz="quarter" idx="11"/>
          </p:nvPr>
        </p:nvSpPr>
        <p:spPr/>
        <p:txBody>
          <a:bodyPr/>
          <a:lstStyle/>
          <a:p>
            <a:r>
              <a:rPr lang="fa-IR" smtClean="0"/>
              <a:t>حفاظت در برابر اشعه: پرتونگاریِ صنعتی</a:t>
            </a:r>
            <a:endParaRPr lang="fa-IR"/>
          </a:p>
        </p:txBody>
      </p:sp>
      <p:sp>
        <p:nvSpPr>
          <p:cNvPr id="7" name="Slide Number Placeholder 6"/>
          <p:cNvSpPr>
            <a:spLocks noGrp="1"/>
          </p:cNvSpPr>
          <p:nvPr>
            <p:ph type="sldNum" sz="quarter" idx="12"/>
          </p:nvPr>
        </p:nvSpPr>
        <p:spPr/>
        <p:txBody>
          <a:bodyPr/>
          <a:lstStyle/>
          <a:p>
            <a:fld id="{281AB473-E4BA-4DF8-A103-E6BE2148DF2F}"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rgbClr val="F1ECF2"/>
            </a:gs>
            <a:gs pos="16000">
              <a:srgbClr val="986E9C"/>
            </a:gs>
            <a:gs pos="80000">
              <a:srgbClr val="7B457F">
                <a:alpha val="60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r>
              <a:rPr lang="fa-IR" smtClean="0"/>
              <a:t>ویرایش نخست 1395</a:t>
            </a:r>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fa-IR" smtClean="0"/>
              <a:t>حفاظت در برابر اشعه: پرتونگاریِ صنعتی</a:t>
            </a:r>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81AB473-E4BA-4DF8-A103-E6BE2148DF2F}"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5.png"/><Relationship Id="rId5" Type="http://schemas.openxmlformats.org/officeDocument/2006/relationships/diagramQuickStyle" Target="../diagrams/quickStyle3.xml"/><Relationship Id="rId10" Type="http://schemas.openxmlformats.org/officeDocument/2006/relationships/image" Target="../media/image24.png"/><Relationship Id="rId4" Type="http://schemas.openxmlformats.org/officeDocument/2006/relationships/diagramLayout" Target="../diagrams/layout3.xml"/><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1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diagramColors" Target="../diagrams/colors7.xml"/><Relationship Id="rId12" Type="http://schemas.openxmlformats.org/officeDocument/2006/relationships/diagramColors" Target="../diagrams/colors8.xml"/><Relationship Id="rId17" Type="http://schemas.openxmlformats.org/officeDocument/2006/relationships/image" Target="../media/image37.png"/><Relationship Id="rId2" Type="http://schemas.openxmlformats.org/officeDocument/2006/relationships/notesSlide" Target="../notesSlides/notesSlide20.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5" Type="http://schemas.openxmlformats.org/officeDocument/2006/relationships/image" Target="../media/image35.png"/><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 Id="rId1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6.gif"/><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4.xml"/><Relationship Id="rId7" Type="http://schemas.openxmlformats.org/officeDocument/2006/relationships/slide" Target="slide1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8.xml"/><Relationship Id="rId5" Type="http://schemas.openxmlformats.org/officeDocument/2006/relationships/slide" Target="slide8.xml"/><Relationship Id="rId10" Type="http://schemas.openxmlformats.org/officeDocument/2006/relationships/slide" Target="slide33.xml"/><Relationship Id="rId4" Type="http://schemas.openxmlformats.org/officeDocument/2006/relationships/slide" Target="slide7.xml"/><Relationship Id="rId9" Type="http://schemas.openxmlformats.org/officeDocument/2006/relationships/slide" Target="slide27.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 Id="rId9" Type="http://schemas.openxmlformats.org/officeDocument/2006/relationships/image" Target="../media/image67.jpeg"/></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B457F">
            <a:alpha val="7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285992"/>
            <a:ext cx="6072198" cy="1470025"/>
          </a:xfrm>
        </p:spPr>
        <p:txBody>
          <a:bodyPr/>
          <a:lstStyle/>
          <a:p>
            <a:r>
              <a:rPr lang="fa-IR" u="sng" dirty="0" smtClean="0"/>
              <a:t>آزمون‏های غیرمخرب</a:t>
            </a:r>
            <a:endParaRPr lang="fa-IR" u="sng" dirty="0"/>
          </a:p>
        </p:txBody>
      </p:sp>
      <p:sp>
        <p:nvSpPr>
          <p:cNvPr id="3" name="Subtitle 2"/>
          <p:cNvSpPr>
            <a:spLocks noGrp="1"/>
          </p:cNvSpPr>
          <p:nvPr>
            <p:ph type="subTitle" idx="1"/>
          </p:nvPr>
        </p:nvSpPr>
        <p:spPr>
          <a:xfrm>
            <a:off x="357158" y="4071942"/>
            <a:ext cx="5286412" cy="1357322"/>
          </a:xfrm>
        </p:spPr>
        <p:txBody>
          <a:bodyPr>
            <a:noAutofit/>
          </a:bodyPr>
          <a:lstStyle/>
          <a:p>
            <a:pPr>
              <a:lnSpc>
                <a:spcPct val="120000"/>
              </a:lnSpc>
            </a:pPr>
            <a:r>
              <a:rPr lang="fa-IR" sz="2800" dirty="0" smtClean="0">
                <a:solidFill>
                  <a:schemeClr val="bg2">
                    <a:lumMod val="75000"/>
                  </a:schemeClr>
                </a:solidFill>
              </a:rPr>
              <a:t>حفاظت در برابر اشعه: پرتونگاریِِ صنعتی</a:t>
            </a:r>
          </a:p>
          <a:p>
            <a:pPr>
              <a:lnSpc>
                <a:spcPct val="120000"/>
              </a:lnSpc>
            </a:pPr>
            <a:r>
              <a:rPr lang="fa-IR" sz="2800" dirty="0" smtClean="0">
                <a:solidFill>
                  <a:schemeClr val="bg2">
                    <a:lumMod val="75000"/>
                  </a:schemeClr>
                </a:solidFill>
              </a:rPr>
              <a:t> (ویرایش نخست ـ 1395)</a:t>
            </a:r>
          </a:p>
        </p:txBody>
      </p:sp>
      <p:sp>
        <p:nvSpPr>
          <p:cNvPr id="7" name="Rectangle 6"/>
          <p:cNvSpPr/>
          <p:nvPr/>
        </p:nvSpPr>
        <p:spPr>
          <a:xfrm>
            <a:off x="0" y="0"/>
            <a:ext cx="9144000" cy="6858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9" name="Picture 8" descr="imagesCAQ8CN8Z.jpg"/>
          <p:cNvPicPr>
            <a:picLocks/>
          </p:cNvPicPr>
          <p:nvPr/>
        </p:nvPicPr>
        <p:blipFill>
          <a:blip r:embed="rId3"/>
          <a:stretch>
            <a:fillRect/>
          </a:stretch>
        </p:blipFill>
        <p:spPr>
          <a:xfrm>
            <a:off x="5357818" y="1757826"/>
            <a:ext cx="2880000" cy="3600000"/>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6" name="TextBox 5"/>
          <p:cNvSpPr txBox="1"/>
          <p:nvPr/>
        </p:nvSpPr>
        <p:spPr>
          <a:xfrm>
            <a:off x="5786446" y="6000768"/>
            <a:ext cx="2286016" cy="369332"/>
          </a:xfrm>
          <a:prstGeom prst="rect">
            <a:avLst/>
          </a:prstGeom>
          <a:noFill/>
        </p:spPr>
        <p:txBody>
          <a:bodyPr wrap="square" rtlCol="1">
            <a:spAutoFit/>
          </a:bodyPr>
          <a:lstStyle/>
          <a:p>
            <a:pPr algn="ctr"/>
            <a:r>
              <a:rPr lang="fa-IR" b="1" dirty="0" smtClean="0"/>
              <a:t>40 اسلاید</a:t>
            </a:r>
            <a:endParaRPr lang="fa-IR"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654301"/>
            <a:ext cx="1057275" cy="1428750"/>
          </a:xfrm>
          <a:prstGeom prst="rect">
            <a:avLst/>
          </a:prstGeom>
        </p:spPr>
      </p:pic>
      <p:sp>
        <p:nvSpPr>
          <p:cNvPr id="8" name="TextBox 7"/>
          <p:cNvSpPr txBox="1"/>
          <p:nvPr/>
        </p:nvSpPr>
        <p:spPr>
          <a:xfrm>
            <a:off x="1295636" y="5958966"/>
            <a:ext cx="2952328" cy="369332"/>
          </a:xfrm>
          <a:prstGeom prst="rect">
            <a:avLst/>
          </a:prstGeom>
          <a:noFill/>
        </p:spPr>
        <p:txBody>
          <a:bodyPr wrap="square" rtlCol="0">
            <a:spAutoFit/>
          </a:bodyPr>
          <a:lstStyle/>
          <a:p>
            <a:pPr algn="ctr"/>
            <a:r>
              <a:rPr lang="fa-IR" b="1" dirty="0" smtClean="0"/>
              <a:t>استفاده با ذکر مرجع آزاد است.</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tTpr.gif"/>
          <p:cNvPicPr>
            <a:picLocks noChangeAspect="1"/>
          </p:cNvPicPr>
          <p:nvPr/>
        </p:nvPicPr>
        <p:blipFill>
          <a:blip r:embed="rId3"/>
          <a:stretch>
            <a:fillRect/>
          </a:stretch>
        </p:blipFill>
        <p:spPr>
          <a:xfrm>
            <a:off x="5572132" y="2071678"/>
            <a:ext cx="2905127" cy="1584615"/>
          </a:xfrm>
          <a:prstGeom prst="rect">
            <a:avLst/>
          </a:prstGeom>
          <a:ln>
            <a:noFill/>
          </a:ln>
          <a:effectLst>
            <a:softEdge rad="112500"/>
          </a:effectLst>
        </p:spPr>
      </p:pic>
      <p:sp>
        <p:nvSpPr>
          <p:cNvPr id="3" name="Content Placeholder 2"/>
          <p:cNvSpPr>
            <a:spLocks noGrp="1"/>
          </p:cNvSpPr>
          <p:nvPr>
            <p:ph idx="1"/>
          </p:nvPr>
        </p:nvSpPr>
        <p:spPr>
          <a:xfrm>
            <a:off x="1476000" y="1524000"/>
            <a:ext cx="7200000" cy="761992"/>
          </a:xfrm>
          <a:ln>
            <a:noFill/>
          </a:ln>
        </p:spPr>
        <p:txBody>
          <a:bodyPr>
            <a:normAutofit/>
          </a:bodyPr>
          <a:lstStyle/>
          <a:p>
            <a:pPr algn="justLow"/>
            <a:r>
              <a:rPr lang="fa-IR" dirty="0" smtClean="0"/>
              <a:t>ابزار اندازه‏گیری</a:t>
            </a:r>
          </a:p>
          <a:p>
            <a:pPr lvl="1" algn="justLow"/>
            <a:endParaRPr lang="fa-IR" sz="2000" dirty="0" smtClean="0"/>
          </a:p>
        </p:txBody>
      </p:sp>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چشمی: ابزار (ادامه)</a:t>
            </a:r>
          </a:p>
        </p:txBody>
      </p:sp>
      <p:sp>
        <p:nvSpPr>
          <p:cNvPr id="26" name="TextBox 25"/>
          <p:cNvSpPr txBox="1"/>
          <p:nvPr/>
        </p:nvSpPr>
        <p:spPr>
          <a:xfrm>
            <a:off x="6715140" y="3571876"/>
            <a:ext cx="928694" cy="523220"/>
          </a:xfrm>
          <a:prstGeom prst="rect">
            <a:avLst/>
          </a:prstGeom>
          <a:noFill/>
        </p:spPr>
        <p:txBody>
          <a:bodyPr wrap="square" rtlCol="1">
            <a:spAutoFit/>
          </a:bodyPr>
          <a:lstStyle/>
          <a:p>
            <a:pPr algn="ctr"/>
            <a:r>
              <a:rPr lang="fa-IR" sz="2800" dirty="0" smtClean="0">
                <a:solidFill>
                  <a:schemeClr val="bg1"/>
                </a:solidFill>
              </a:rPr>
              <a:t>کولیس</a:t>
            </a:r>
            <a:endParaRPr lang="fa-IR" sz="2400" dirty="0">
              <a:solidFill>
                <a:schemeClr val="bg1"/>
              </a:solidFill>
            </a:endParaRPr>
          </a:p>
        </p:txBody>
      </p:sp>
      <p:sp>
        <p:nvSpPr>
          <p:cNvPr id="36" name="TextBox 35"/>
          <p:cNvSpPr txBox="1"/>
          <p:nvPr/>
        </p:nvSpPr>
        <p:spPr>
          <a:xfrm>
            <a:off x="3000364" y="5286388"/>
            <a:ext cx="1500198" cy="523220"/>
          </a:xfrm>
          <a:prstGeom prst="rect">
            <a:avLst/>
          </a:prstGeom>
          <a:noFill/>
        </p:spPr>
        <p:txBody>
          <a:bodyPr wrap="square" rtlCol="1">
            <a:spAutoFit/>
          </a:bodyPr>
          <a:lstStyle/>
          <a:p>
            <a:pPr algn="ctr"/>
            <a:r>
              <a:rPr lang="fa-IR" sz="2800" dirty="0" smtClean="0">
                <a:solidFill>
                  <a:schemeClr val="bg1"/>
                </a:solidFill>
              </a:rPr>
              <a:t>گیجِ کمبریج</a:t>
            </a:r>
            <a:endParaRPr lang="fa-IR" sz="2800" dirty="0">
              <a:solidFill>
                <a:schemeClr val="bg1"/>
              </a:solidFill>
            </a:endParaRPr>
          </a:p>
        </p:txBody>
      </p:sp>
      <p:sp>
        <p:nvSpPr>
          <p:cNvPr id="37" name="Date Placeholder 36"/>
          <p:cNvSpPr>
            <a:spLocks noGrp="1"/>
          </p:cNvSpPr>
          <p:nvPr>
            <p:ph type="dt" sz="half" idx="10"/>
          </p:nvPr>
        </p:nvSpPr>
        <p:spPr/>
        <p:txBody>
          <a:bodyPr/>
          <a:lstStyle/>
          <a:p>
            <a:r>
              <a:rPr lang="fa-IR" sz="1400" smtClean="0"/>
              <a:t>ویرایش نخست 1395</a:t>
            </a:r>
            <a:endParaRPr lang="fa-IR" sz="1400" dirty="0"/>
          </a:p>
        </p:txBody>
      </p:sp>
      <p:sp>
        <p:nvSpPr>
          <p:cNvPr id="38" name="Slide Number Placeholder 37"/>
          <p:cNvSpPr>
            <a:spLocks noGrp="1"/>
          </p:cNvSpPr>
          <p:nvPr>
            <p:ph type="sldNum" sz="quarter" idx="12"/>
          </p:nvPr>
        </p:nvSpPr>
        <p:spPr/>
        <p:txBody>
          <a:bodyPr/>
          <a:lstStyle/>
          <a:p>
            <a:fld id="{281AB473-E4BA-4DF8-A103-E6BE2148DF2F}" type="slidenum">
              <a:rPr lang="fa-IR" sz="1600" smtClean="0"/>
              <a:pPr/>
              <a:t>10</a:t>
            </a:fld>
            <a:endParaRPr lang="fa-IR" sz="1400" dirty="0"/>
          </a:p>
        </p:txBody>
      </p:sp>
      <p:sp>
        <p:nvSpPr>
          <p:cNvPr id="39" name="Footer Placeholder 38"/>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65" name="Straight Connector 64"/>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84" y="4000504"/>
            <a:ext cx="2370535" cy="19789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3174" y="2928934"/>
            <a:ext cx="2453128" cy="22539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6500826" y="5824855"/>
            <a:ext cx="1285884" cy="523220"/>
          </a:xfrm>
          <a:prstGeom prst="rect">
            <a:avLst/>
          </a:prstGeom>
          <a:noFill/>
        </p:spPr>
        <p:txBody>
          <a:bodyPr wrap="square" rtlCol="1">
            <a:spAutoFit/>
          </a:bodyPr>
          <a:lstStyle/>
          <a:p>
            <a:pPr algn="ctr"/>
            <a:r>
              <a:rPr lang="fa-IR" sz="2800" dirty="0" smtClean="0">
                <a:solidFill>
                  <a:schemeClr val="bg1"/>
                </a:solidFill>
              </a:rPr>
              <a:t>گیجِ فیلت</a:t>
            </a:r>
            <a:endParaRPr lang="fa-IR" sz="2800" dirty="0">
              <a:solidFill>
                <a:schemeClr val="bg1"/>
              </a:solidFill>
            </a:endParaRPr>
          </a:p>
        </p:txBody>
      </p:sp>
      <p:grpSp>
        <p:nvGrpSpPr>
          <p:cNvPr id="28" name="Group 6"/>
          <p:cNvGrpSpPr/>
          <p:nvPr/>
        </p:nvGrpSpPr>
        <p:grpSpPr>
          <a:xfrm>
            <a:off x="357158" y="6550247"/>
            <a:ext cx="500066" cy="338554"/>
            <a:chOff x="4643438" y="5031413"/>
            <a:chExt cx="500066" cy="338554"/>
          </a:xfrm>
        </p:grpSpPr>
        <p:cxnSp>
          <p:nvCxnSpPr>
            <p:cNvPr id="29" name="Straight Connector 28"/>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31" name="Group 21"/>
          <p:cNvGrpSpPr/>
          <p:nvPr/>
        </p:nvGrpSpPr>
        <p:grpSpPr>
          <a:xfrm>
            <a:off x="-32" y="1071546"/>
            <a:ext cx="1081718" cy="4572032"/>
            <a:chOff x="214282" y="1152000"/>
            <a:chExt cx="1081718" cy="4572032"/>
          </a:xfrm>
        </p:grpSpPr>
        <p:grpSp>
          <p:nvGrpSpPr>
            <p:cNvPr id="32" name="Group 12"/>
            <p:cNvGrpSpPr/>
            <p:nvPr/>
          </p:nvGrpSpPr>
          <p:grpSpPr>
            <a:xfrm>
              <a:off x="216000" y="1152000"/>
              <a:ext cx="1080000" cy="1514338"/>
              <a:chOff x="234578" y="1204216"/>
              <a:chExt cx="1080000" cy="1514338"/>
            </a:xfrm>
          </p:grpSpPr>
          <p:grpSp>
            <p:nvGrpSpPr>
              <p:cNvPr id="43" name="Group 21"/>
              <p:cNvGrpSpPr/>
              <p:nvPr/>
            </p:nvGrpSpPr>
            <p:grpSpPr>
              <a:xfrm>
                <a:off x="234578" y="1204216"/>
                <a:ext cx="1080000" cy="1008000"/>
                <a:chOff x="103962" y="1204216"/>
                <a:chExt cx="1224000" cy="1008000"/>
              </a:xfrm>
            </p:grpSpPr>
            <p:sp>
              <p:nvSpPr>
                <p:cNvPr id="45"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46"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44"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33"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34"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90000"/>
                </a:lnSpc>
                <a:buClr>
                  <a:schemeClr val="accent2"/>
                </a:buClr>
                <a:buSzPct val="85000"/>
                <a:defRPr/>
              </a:pPr>
              <a:r>
                <a:rPr lang="fa-IR" dirty="0" smtClean="0">
                  <a:solidFill>
                    <a:srgbClr val="AA629B"/>
                  </a:solidFill>
                </a:rPr>
                <a:t>ذرات مغناطیسی</a:t>
              </a:r>
            </a:p>
          </p:txBody>
        </p:sp>
        <p:sp>
          <p:nvSpPr>
            <p:cNvPr id="35"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40"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41"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42"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3042" y="1524000"/>
            <a:ext cx="7032958" cy="2619380"/>
          </a:xfrm>
          <a:ln>
            <a:noFill/>
          </a:ln>
        </p:spPr>
        <p:txBody>
          <a:bodyPr>
            <a:noAutofit/>
          </a:bodyPr>
          <a:lstStyle/>
          <a:p>
            <a:pPr algn="justLow">
              <a:spcBef>
                <a:spcPts val="600"/>
              </a:spcBef>
              <a:spcAft>
                <a:spcPts val="600"/>
              </a:spcAft>
            </a:pPr>
            <a:r>
              <a:rPr lang="fa-IR" dirty="0" smtClean="0"/>
              <a:t>روشی برای یافتن ناپیوستگی‏هایی که به سطح اجسام راه دارند.</a:t>
            </a:r>
          </a:p>
          <a:p>
            <a:pPr algn="justLow"/>
            <a:r>
              <a:rPr lang="fa-IR" dirty="0" smtClean="0"/>
              <a:t>اصول کار: نفوذ رنگ در ناپیوستگی‏ها و قابل‏دیدن‏کردن آن‏ها.</a:t>
            </a:r>
          </a:p>
          <a:p>
            <a:pPr algn="justLow"/>
            <a:endParaRPr lang="fa-IR" dirty="0" smtClean="0"/>
          </a:p>
        </p:txBody>
      </p:sp>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مایعات نافذ: اصول</a:t>
            </a:r>
          </a:p>
        </p:txBody>
      </p:sp>
      <p:pic>
        <p:nvPicPr>
          <p:cNvPr id="20" name="Picture 19" descr="images.jpg"/>
          <p:cNvPicPr>
            <a:picLocks noChangeAspect="1"/>
          </p:cNvPicPr>
          <p:nvPr/>
        </p:nvPicPr>
        <p:blipFill>
          <a:blip r:embed="rId3"/>
          <a:stretch>
            <a:fillRect/>
          </a:stretch>
        </p:blipFill>
        <p:spPr>
          <a:xfrm>
            <a:off x="3428992" y="3556517"/>
            <a:ext cx="3280874" cy="2444251"/>
          </a:xfrm>
          <a:prstGeom prst="rect">
            <a:avLst/>
          </a:prstGeom>
          <a:ln>
            <a:noFill/>
          </a:ln>
          <a:effectLst>
            <a:softEdge rad="112500"/>
          </a:effectLst>
        </p:spPr>
      </p:pic>
      <p:sp>
        <p:nvSpPr>
          <p:cNvPr id="17" name="Date Placeholder 16"/>
          <p:cNvSpPr>
            <a:spLocks noGrp="1"/>
          </p:cNvSpPr>
          <p:nvPr>
            <p:ph type="dt" sz="half" idx="10"/>
          </p:nvPr>
        </p:nvSpPr>
        <p:spPr/>
        <p:txBody>
          <a:bodyPr/>
          <a:lstStyle/>
          <a:p>
            <a:r>
              <a:rPr lang="fa-IR" sz="1400" smtClean="0"/>
              <a:t>ویرایش نخست 1395</a:t>
            </a:r>
            <a:endParaRPr lang="fa-IR" sz="1400" dirty="0"/>
          </a:p>
        </p:txBody>
      </p:sp>
      <p:sp>
        <p:nvSpPr>
          <p:cNvPr id="18" name="Slide Number Placeholder 17"/>
          <p:cNvSpPr>
            <a:spLocks noGrp="1"/>
          </p:cNvSpPr>
          <p:nvPr>
            <p:ph type="sldNum" sz="quarter" idx="12"/>
          </p:nvPr>
        </p:nvSpPr>
        <p:spPr/>
        <p:txBody>
          <a:bodyPr/>
          <a:lstStyle/>
          <a:p>
            <a:fld id="{281AB473-E4BA-4DF8-A103-E6BE2148DF2F}" type="slidenum">
              <a:rPr lang="fa-IR" sz="1600" smtClean="0"/>
              <a:pPr/>
              <a:t>11</a:t>
            </a:fld>
            <a:endParaRPr lang="fa-IR" sz="1600" dirty="0"/>
          </a:p>
        </p:txBody>
      </p:sp>
      <p:sp>
        <p:nvSpPr>
          <p:cNvPr id="19" name="Footer Placeholder 18"/>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43" name="Straight Connector 42"/>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oup 6"/>
          <p:cNvGrpSpPr/>
          <p:nvPr/>
        </p:nvGrpSpPr>
        <p:grpSpPr>
          <a:xfrm>
            <a:off x="357158" y="6550247"/>
            <a:ext cx="500066" cy="338554"/>
            <a:chOff x="4643438" y="5031413"/>
            <a:chExt cx="500066" cy="338554"/>
          </a:xfrm>
        </p:grpSpPr>
        <p:cxnSp>
          <p:nvCxnSpPr>
            <p:cNvPr id="22" name="Straight Connector 21"/>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24" name="Group 21"/>
          <p:cNvGrpSpPr/>
          <p:nvPr/>
        </p:nvGrpSpPr>
        <p:grpSpPr>
          <a:xfrm>
            <a:off x="-32" y="1071546"/>
            <a:ext cx="1081718" cy="4572032"/>
            <a:chOff x="214282" y="1152000"/>
            <a:chExt cx="1081718" cy="4572032"/>
          </a:xfrm>
        </p:grpSpPr>
        <p:grpSp>
          <p:nvGrpSpPr>
            <p:cNvPr id="25" name="Group 12"/>
            <p:cNvGrpSpPr/>
            <p:nvPr/>
          </p:nvGrpSpPr>
          <p:grpSpPr>
            <a:xfrm>
              <a:off x="216000" y="1152000"/>
              <a:ext cx="1080000" cy="1514338"/>
              <a:chOff x="234578" y="1204216"/>
              <a:chExt cx="1080000" cy="1514338"/>
            </a:xfrm>
          </p:grpSpPr>
          <p:grpSp>
            <p:nvGrpSpPr>
              <p:cNvPr id="45" name="Group 21"/>
              <p:cNvGrpSpPr/>
              <p:nvPr/>
            </p:nvGrpSpPr>
            <p:grpSpPr>
              <a:xfrm>
                <a:off x="234578" y="1204216"/>
                <a:ext cx="1080000" cy="1008000"/>
                <a:chOff x="103962" y="1204216"/>
                <a:chExt cx="1224000" cy="1008000"/>
              </a:xfrm>
            </p:grpSpPr>
            <p:sp>
              <p:nvSpPr>
                <p:cNvPr id="47"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48"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46"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26"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28"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90000"/>
                </a:lnSpc>
                <a:buClr>
                  <a:schemeClr val="accent2"/>
                </a:buClr>
                <a:buSzPct val="85000"/>
                <a:defRPr/>
              </a:pPr>
              <a:r>
                <a:rPr lang="fa-IR" dirty="0" smtClean="0">
                  <a:solidFill>
                    <a:srgbClr val="AA629B"/>
                  </a:solidFill>
                </a:rPr>
                <a:t>ذرات مغناطیسی</a:t>
              </a:r>
            </a:p>
          </p:txBody>
        </p:sp>
        <p:sp>
          <p:nvSpPr>
            <p:cNvPr id="30"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31"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32"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44"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0232" y="1524000"/>
            <a:ext cx="6675768" cy="2547942"/>
          </a:xfrm>
          <a:ln>
            <a:noFill/>
          </a:ln>
        </p:spPr>
        <p:txBody>
          <a:bodyPr>
            <a:normAutofit/>
          </a:bodyPr>
          <a:lstStyle/>
          <a:p>
            <a:pPr algn="justLow">
              <a:lnSpc>
                <a:spcPct val="110000"/>
              </a:lnSpc>
              <a:spcBef>
                <a:spcPts val="600"/>
              </a:spcBef>
            </a:pPr>
            <a:r>
              <a:rPr lang="fa-IR" dirty="0" smtClean="0"/>
              <a:t>یافتن ناپیوستگی‏های سطحیِ به‏نسبت عمیق در اجسام نامتخلخل.</a:t>
            </a:r>
          </a:p>
          <a:p>
            <a:pPr lvl="1" algn="justLow"/>
            <a:r>
              <a:rPr lang="fa-IR" dirty="0" smtClean="0"/>
              <a:t>آزمونِ قطعات خودرو، هواپیما، قطار، ...</a:t>
            </a:r>
          </a:p>
        </p:txBody>
      </p:sp>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مایعات نافذ: کاربرد</a:t>
            </a:r>
          </a:p>
        </p:txBody>
      </p:sp>
      <p:sp>
        <p:nvSpPr>
          <p:cNvPr id="36" name="Date Placeholder 35"/>
          <p:cNvSpPr>
            <a:spLocks noGrp="1"/>
          </p:cNvSpPr>
          <p:nvPr>
            <p:ph type="dt" sz="half" idx="10"/>
          </p:nvPr>
        </p:nvSpPr>
        <p:spPr/>
        <p:txBody>
          <a:bodyPr/>
          <a:lstStyle/>
          <a:p>
            <a:r>
              <a:rPr lang="fa-IR" sz="1400" smtClean="0"/>
              <a:t>ویرایش نخست 1395</a:t>
            </a:r>
            <a:endParaRPr lang="fa-IR" sz="1400" dirty="0"/>
          </a:p>
        </p:txBody>
      </p:sp>
      <p:sp>
        <p:nvSpPr>
          <p:cNvPr id="38" name="Slide Number Placeholder 37"/>
          <p:cNvSpPr>
            <a:spLocks noGrp="1"/>
          </p:cNvSpPr>
          <p:nvPr>
            <p:ph type="sldNum" sz="quarter" idx="12"/>
          </p:nvPr>
        </p:nvSpPr>
        <p:spPr/>
        <p:txBody>
          <a:bodyPr/>
          <a:lstStyle/>
          <a:p>
            <a:fld id="{281AB473-E4BA-4DF8-A103-E6BE2148DF2F}" type="slidenum">
              <a:rPr lang="fa-IR" sz="1600" smtClean="0"/>
              <a:pPr/>
              <a:t>12</a:t>
            </a:fld>
            <a:endParaRPr lang="fa-IR" sz="1400" dirty="0"/>
          </a:p>
        </p:txBody>
      </p:sp>
      <p:sp>
        <p:nvSpPr>
          <p:cNvPr id="41" name="Footer Placeholder 40"/>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55" name="Straight Connector 54"/>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0" name="Group 6"/>
          <p:cNvGrpSpPr/>
          <p:nvPr/>
        </p:nvGrpSpPr>
        <p:grpSpPr>
          <a:xfrm>
            <a:off x="357158" y="6550247"/>
            <a:ext cx="500066" cy="338554"/>
            <a:chOff x="4643438" y="5031413"/>
            <a:chExt cx="500066" cy="338554"/>
          </a:xfrm>
        </p:grpSpPr>
        <p:cxnSp>
          <p:nvCxnSpPr>
            <p:cNvPr id="21" name="Straight Connector 20"/>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dirty="0"/>
            </a:p>
          </p:txBody>
        </p:sp>
      </p:grpSp>
      <p:grpSp>
        <p:nvGrpSpPr>
          <p:cNvPr id="23" name="Group 21"/>
          <p:cNvGrpSpPr/>
          <p:nvPr/>
        </p:nvGrpSpPr>
        <p:grpSpPr>
          <a:xfrm>
            <a:off x="-32" y="1071546"/>
            <a:ext cx="1081718" cy="4572032"/>
            <a:chOff x="214282" y="1152000"/>
            <a:chExt cx="1081718" cy="4572032"/>
          </a:xfrm>
        </p:grpSpPr>
        <p:grpSp>
          <p:nvGrpSpPr>
            <p:cNvPr id="24" name="Group 12"/>
            <p:cNvGrpSpPr/>
            <p:nvPr/>
          </p:nvGrpSpPr>
          <p:grpSpPr>
            <a:xfrm>
              <a:off x="216000" y="1152000"/>
              <a:ext cx="1080000" cy="1514338"/>
              <a:chOff x="234578" y="1204216"/>
              <a:chExt cx="1080000" cy="1514338"/>
            </a:xfrm>
          </p:grpSpPr>
          <p:grpSp>
            <p:nvGrpSpPr>
              <p:cNvPr id="31" name="Group 21"/>
              <p:cNvGrpSpPr/>
              <p:nvPr/>
            </p:nvGrpSpPr>
            <p:grpSpPr>
              <a:xfrm>
                <a:off x="234578" y="1204216"/>
                <a:ext cx="1080000" cy="1008000"/>
                <a:chOff x="103962" y="1204216"/>
                <a:chExt cx="1224000" cy="1008000"/>
              </a:xfrm>
            </p:grpSpPr>
            <p:sp>
              <p:nvSpPr>
                <p:cNvPr id="33"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34"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32"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25"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26"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90000"/>
                </a:lnSpc>
                <a:buClr>
                  <a:schemeClr val="accent2"/>
                </a:buClr>
                <a:buSzPct val="85000"/>
                <a:defRPr/>
              </a:pPr>
              <a:r>
                <a:rPr lang="fa-IR" dirty="0" smtClean="0">
                  <a:solidFill>
                    <a:srgbClr val="AA629B"/>
                  </a:solidFill>
                </a:rPr>
                <a:t>ذرات مغناطیسی</a:t>
              </a:r>
            </a:p>
          </p:txBody>
        </p:sp>
        <p:sp>
          <p:nvSpPr>
            <p:cNvPr id="27"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28"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29"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30"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6314" y="1524000"/>
            <a:ext cx="3889686" cy="3333760"/>
          </a:xfrm>
          <a:ln>
            <a:noFill/>
          </a:ln>
        </p:spPr>
        <p:txBody>
          <a:bodyPr>
            <a:noAutofit/>
          </a:bodyPr>
          <a:lstStyle/>
          <a:p>
            <a:pPr algn="justLow"/>
            <a:r>
              <a:rPr lang="fa-IR" dirty="0" smtClean="0"/>
              <a:t>پاک‏کننده</a:t>
            </a:r>
          </a:p>
          <a:p>
            <a:pPr algn="justLow"/>
            <a:r>
              <a:rPr lang="fa-IR" dirty="0" smtClean="0"/>
              <a:t>مایع نافذ</a:t>
            </a:r>
          </a:p>
          <a:p>
            <a:pPr lvl="1" algn="justLow"/>
            <a:r>
              <a:rPr lang="fa-IR" dirty="0" smtClean="0"/>
              <a:t>فلورسنت</a:t>
            </a:r>
          </a:p>
          <a:p>
            <a:pPr lvl="1" algn="justLow"/>
            <a:r>
              <a:rPr lang="fa-IR" dirty="0" smtClean="0"/>
              <a:t>مرئی</a:t>
            </a:r>
          </a:p>
          <a:p>
            <a:pPr algn="justLow"/>
            <a:r>
              <a:rPr lang="fa-IR" dirty="0" smtClean="0"/>
              <a:t>آشکارساز (</a:t>
            </a:r>
            <a:r>
              <a:rPr lang="en-US" sz="2800" dirty="0" smtClean="0"/>
              <a:t>developer</a:t>
            </a:r>
            <a:r>
              <a:rPr lang="fa-IR" dirty="0" smtClean="0"/>
              <a:t>)</a:t>
            </a:r>
          </a:p>
        </p:txBody>
      </p:sp>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مایعات نافذ: ابزار</a:t>
            </a:r>
          </a:p>
        </p:txBody>
      </p:sp>
      <p:grpSp>
        <p:nvGrpSpPr>
          <p:cNvPr id="7" name="Group 40"/>
          <p:cNvGrpSpPr/>
          <p:nvPr/>
        </p:nvGrpSpPr>
        <p:grpSpPr>
          <a:xfrm>
            <a:off x="1571604" y="2000240"/>
            <a:ext cx="4714908" cy="3902831"/>
            <a:chOff x="1571604" y="2000240"/>
            <a:chExt cx="4714908" cy="3902831"/>
          </a:xfrm>
        </p:grpSpPr>
        <p:pic>
          <p:nvPicPr>
            <p:cNvPr id="20" name="Picture 19" descr="PT-Met-L-Chek-Visible-244_2.jpg"/>
            <p:cNvPicPr>
              <a:picLocks noChangeAspect="1"/>
            </p:cNvPicPr>
            <p:nvPr/>
          </p:nvPicPr>
          <p:blipFill>
            <a:blip r:embed="rId3"/>
            <a:stretch>
              <a:fillRect/>
            </a:stretch>
          </p:blipFill>
          <p:spPr>
            <a:xfrm>
              <a:off x="2500298" y="2500306"/>
              <a:ext cx="2324100" cy="2324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 name="TextBox 25"/>
            <p:cNvSpPr txBox="1"/>
            <p:nvPr/>
          </p:nvSpPr>
          <p:spPr>
            <a:xfrm>
              <a:off x="1571604" y="2000240"/>
              <a:ext cx="1000132" cy="830997"/>
            </a:xfrm>
            <a:prstGeom prst="rect">
              <a:avLst/>
            </a:prstGeom>
            <a:noFill/>
          </p:spPr>
          <p:txBody>
            <a:bodyPr wrap="square" rtlCol="1">
              <a:spAutoFit/>
            </a:bodyPr>
            <a:lstStyle/>
            <a:p>
              <a:pPr algn="ctr"/>
              <a:r>
                <a:rPr lang="fa-IR" sz="2400" dirty="0" smtClean="0">
                  <a:solidFill>
                    <a:srgbClr val="FFFF00"/>
                  </a:solidFill>
                </a:rPr>
                <a:t>یک نوع پاک‏کننده</a:t>
              </a:r>
              <a:endParaRPr lang="fa-IR" sz="2400" dirty="0">
                <a:solidFill>
                  <a:srgbClr val="FFFF00"/>
                </a:solidFill>
              </a:endParaRPr>
            </a:p>
          </p:txBody>
        </p:sp>
        <p:cxnSp>
          <p:nvCxnSpPr>
            <p:cNvPr id="29" name="Straight Arrow Connector 28"/>
            <p:cNvCxnSpPr>
              <a:stCxn id="26" idx="2"/>
            </p:cNvCxnSpPr>
            <p:nvPr/>
          </p:nvCxnSpPr>
          <p:spPr>
            <a:xfrm rot="16200000" flipH="1">
              <a:off x="2129980" y="2772926"/>
              <a:ext cx="526323" cy="642943"/>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43240" y="5072074"/>
              <a:ext cx="1000132" cy="830997"/>
            </a:xfrm>
            <a:prstGeom prst="rect">
              <a:avLst/>
            </a:prstGeom>
            <a:noFill/>
          </p:spPr>
          <p:txBody>
            <a:bodyPr wrap="square" rtlCol="1">
              <a:spAutoFit/>
            </a:bodyPr>
            <a:lstStyle/>
            <a:p>
              <a:pPr algn="ctr"/>
              <a:r>
                <a:rPr lang="fa-IR" sz="2400" dirty="0" smtClean="0">
                  <a:solidFill>
                    <a:srgbClr val="FF0000"/>
                  </a:solidFill>
                </a:rPr>
                <a:t>یک نوع نفوذ‏کننده</a:t>
              </a:r>
              <a:endParaRPr lang="fa-IR" sz="2400" dirty="0">
                <a:solidFill>
                  <a:srgbClr val="FF0000"/>
                </a:solidFill>
              </a:endParaRPr>
            </a:p>
          </p:txBody>
        </p:sp>
        <p:cxnSp>
          <p:nvCxnSpPr>
            <p:cNvPr id="36" name="Straight Arrow Connector 35"/>
            <p:cNvCxnSpPr>
              <a:stCxn id="34" idx="0"/>
            </p:cNvCxnSpPr>
            <p:nvPr/>
          </p:nvCxnSpPr>
          <p:spPr>
            <a:xfrm rot="16200000" flipV="1">
              <a:off x="3107521" y="4536289"/>
              <a:ext cx="1000132" cy="714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286380" y="4429132"/>
              <a:ext cx="1000132" cy="830997"/>
            </a:xfrm>
            <a:prstGeom prst="rect">
              <a:avLst/>
            </a:prstGeom>
            <a:noFill/>
          </p:spPr>
          <p:txBody>
            <a:bodyPr wrap="square" rtlCol="1">
              <a:spAutoFit/>
            </a:bodyPr>
            <a:lstStyle/>
            <a:p>
              <a:pPr algn="ctr"/>
              <a:r>
                <a:rPr lang="fa-IR" sz="2400" dirty="0" smtClean="0">
                  <a:solidFill>
                    <a:schemeClr val="bg1">
                      <a:lumMod val="85000"/>
                      <a:lumOff val="15000"/>
                    </a:schemeClr>
                  </a:solidFill>
                </a:rPr>
                <a:t>یک نوع آشکارساز</a:t>
              </a:r>
              <a:endParaRPr lang="fa-IR" sz="2400" dirty="0">
                <a:solidFill>
                  <a:schemeClr val="bg1">
                    <a:lumMod val="85000"/>
                    <a:lumOff val="15000"/>
                  </a:schemeClr>
                </a:solidFill>
              </a:endParaRPr>
            </a:p>
          </p:txBody>
        </p:sp>
        <p:cxnSp>
          <p:nvCxnSpPr>
            <p:cNvPr id="40" name="Straight Arrow Connector 39"/>
            <p:cNvCxnSpPr/>
            <p:nvPr/>
          </p:nvCxnSpPr>
          <p:spPr>
            <a:xfrm rot="10800000">
              <a:off x="4493256" y="3857628"/>
              <a:ext cx="936000" cy="8640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27" name="Date Placeholder 26"/>
          <p:cNvSpPr>
            <a:spLocks noGrp="1"/>
          </p:cNvSpPr>
          <p:nvPr>
            <p:ph type="dt" sz="half" idx="10"/>
          </p:nvPr>
        </p:nvSpPr>
        <p:spPr/>
        <p:txBody>
          <a:bodyPr/>
          <a:lstStyle/>
          <a:p>
            <a:r>
              <a:rPr lang="fa-IR" sz="1400" smtClean="0"/>
              <a:t>ویرایش نخست 1395</a:t>
            </a:r>
            <a:endParaRPr lang="fa-IR" sz="1400" dirty="0"/>
          </a:p>
        </p:txBody>
      </p:sp>
      <p:sp>
        <p:nvSpPr>
          <p:cNvPr id="33" name="Slide Number Placeholder 32"/>
          <p:cNvSpPr>
            <a:spLocks noGrp="1"/>
          </p:cNvSpPr>
          <p:nvPr>
            <p:ph type="sldNum" sz="quarter" idx="12"/>
          </p:nvPr>
        </p:nvSpPr>
        <p:spPr/>
        <p:txBody>
          <a:bodyPr/>
          <a:lstStyle/>
          <a:p>
            <a:fld id="{281AB473-E4BA-4DF8-A103-E6BE2148DF2F}" type="slidenum">
              <a:rPr lang="fa-IR" sz="1600" smtClean="0"/>
              <a:pPr/>
              <a:t>13</a:t>
            </a:fld>
            <a:endParaRPr lang="fa-IR" sz="1400" dirty="0"/>
          </a:p>
        </p:txBody>
      </p:sp>
      <p:sp>
        <p:nvSpPr>
          <p:cNvPr id="35" name="Footer Placeholder 34"/>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53" name="Straight Connector 52"/>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8" name="Group 6"/>
          <p:cNvGrpSpPr/>
          <p:nvPr/>
        </p:nvGrpSpPr>
        <p:grpSpPr>
          <a:xfrm>
            <a:off x="357158" y="6550247"/>
            <a:ext cx="500066" cy="338554"/>
            <a:chOff x="4643438" y="5031413"/>
            <a:chExt cx="500066" cy="338554"/>
          </a:xfrm>
        </p:grpSpPr>
        <p:cxnSp>
          <p:nvCxnSpPr>
            <p:cNvPr id="30" name="Straight Connector 29"/>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32" name="Group 21"/>
          <p:cNvGrpSpPr/>
          <p:nvPr/>
        </p:nvGrpSpPr>
        <p:grpSpPr>
          <a:xfrm>
            <a:off x="-32" y="1071546"/>
            <a:ext cx="1081718" cy="4572032"/>
            <a:chOff x="214282" y="1152000"/>
            <a:chExt cx="1081718" cy="4572032"/>
          </a:xfrm>
        </p:grpSpPr>
        <p:grpSp>
          <p:nvGrpSpPr>
            <p:cNvPr id="37" name="Group 12"/>
            <p:cNvGrpSpPr/>
            <p:nvPr/>
          </p:nvGrpSpPr>
          <p:grpSpPr>
            <a:xfrm>
              <a:off x="216000" y="1152000"/>
              <a:ext cx="1080000" cy="1514338"/>
              <a:chOff x="234578" y="1204216"/>
              <a:chExt cx="1080000" cy="1514338"/>
            </a:xfrm>
          </p:grpSpPr>
          <p:grpSp>
            <p:nvGrpSpPr>
              <p:cNvPr id="59" name="Group 21"/>
              <p:cNvGrpSpPr/>
              <p:nvPr/>
            </p:nvGrpSpPr>
            <p:grpSpPr>
              <a:xfrm>
                <a:off x="234578" y="1204216"/>
                <a:ext cx="1080000" cy="1008000"/>
                <a:chOff x="103962" y="1204216"/>
                <a:chExt cx="1224000" cy="1008000"/>
              </a:xfrm>
            </p:grpSpPr>
            <p:sp>
              <p:nvSpPr>
                <p:cNvPr id="61"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62"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60"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52"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54"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90000"/>
                </a:lnSpc>
                <a:buClr>
                  <a:schemeClr val="accent2"/>
                </a:buClr>
                <a:buSzPct val="85000"/>
                <a:defRPr/>
              </a:pPr>
              <a:r>
                <a:rPr lang="fa-IR" dirty="0" smtClean="0">
                  <a:solidFill>
                    <a:srgbClr val="AA629B"/>
                  </a:solidFill>
                </a:rPr>
                <a:t>ذرات مغناطیسی</a:t>
              </a:r>
            </a:p>
          </p:txBody>
        </p:sp>
        <p:sp>
          <p:nvSpPr>
            <p:cNvPr id="55"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56"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57"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58"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مایعات نافذ: روش کار</a:t>
            </a:r>
          </a:p>
        </p:txBody>
      </p:sp>
      <p:graphicFrame>
        <p:nvGraphicFramePr>
          <p:cNvPr id="34" name="Diagram 33"/>
          <p:cNvGraphicFramePr/>
          <p:nvPr/>
        </p:nvGraphicFramePr>
        <p:xfrm>
          <a:off x="2214546" y="1714488"/>
          <a:ext cx="6286544" cy="4357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p:cNvPicPr>
            <a:picLocks noChangeAspect="1" noChangeArrowheads="1"/>
          </p:cNvPicPr>
          <p:nvPr/>
        </p:nvPicPr>
        <p:blipFill>
          <a:blip r:embed="rId8"/>
          <a:srcRect/>
          <a:stretch>
            <a:fillRect/>
          </a:stretch>
        </p:blipFill>
        <p:spPr bwMode="auto">
          <a:xfrm>
            <a:off x="4786314" y="2719388"/>
            <a:ext cx="1115472" cy="923926"/>
          </a:xfrm>
          <a:prstGeom prst="rect">
            <a:avLst/>
          </a:prstGeom>
          <a:ln>
            <a:noFill/>
          </a:ln>
          <a:effectLst>
            <a:softEdge rad="112500"/>
          </a:effectLst>
        </p:spPr>
      </p:pic>
      <p:pic>
        <p:nvPicPr>
          <p:cNvPr id="1027" name="Picture 3"/>
          <p:cNvPicPr>
            <a:picLocks noChangeAspect="1" noChangeArrowheads="1"/>
          </p:cNvPicPr>
          <p:nvPr/>
        </p:nvPicPr>
        <p:blipFill>
          <a:blip r:embed="rId9"/>
          <a:srcRect/>
          <a:stretch>
            <a:fillRect/>
          </a:stretch>
        </p:blipFill>
        <p:spPr bwMode="auto">
          <a:xfrm>
            <a:off x="7215206" y="2143116"/>
            <a:ext cx="1119189" cy="942475"/>
          </a:xfrm>
          <a:prstGeom prst="rect">
            <a:avLst/>
          </a:prstGeom>
          <a:ln>
            <a:noFill/>
          </a:ln>
          <a:effectLst>
            <a:softEdge rad="112500"/>
          </a:effectLst>
        </p:spPr>
      </p:pic>
      <p:pic>
        <p:nvPicPr>
          <p:cNvPr id="35" name="Picture 4"/>
          <p:cNvPicPr>
            <a:picLocks noChangeAspect="1" noChangeArrowheads="1"/>
          </p:cNvPicPr>
          <p:nvPr/>
        </p:nvPicPr>
        <p:blipFill>
          <a:blip r:embed="rId8"/>
          <a:srcRect/>
          <a:stretch>
            <a:fillRect/>
          </a:stretch>
        </p:blipFill>
        <p:spPr bwMode="auto">
          <a:xfrm>
            <a:off x="4786314" y="4071942"/>
            <a:ext cx="1115472" cy="923926"/>
          </a:xfrm>
          <a:prstGeom prst="rect">
            <a:avLst/>
          </a:prstGeom>
          <a:ln>
            <a:noFill/>
          </a:ln>
          <a:effectLst>
            <a:softEdge rad="112500"/>
          </a:effectLst>
        </p:spPr>
      </p:pic>
      <p:pic>
        <p:nvPicPr>
          <p:cNvPr id="1029" name="Picture 5"/>
          <p:cNvPicPr>
            <a:picLocks noChangeAspect="1" noChangeArrowheads="1"/>
          </p:cNvPicPr>
          <p:nvPr/>
        </p:nvPicPr>
        <p:blipFill>
          <a:blip r:embed="rId10"/>
          <a:srcRect/>
          <a:stretch>
            <a:fillRect/>
          </a:stretch>
        </p:blipFill>
        <p:spPr bwMode="auto">
          <a:xfrm>
            <a:off x="2446409" y="4973295"/>
            <a:ext cx="1125459" cy="956035"/>
          </a:xfrm>
          <a:prstGeom prst="rect">
            <a:avLst/>
          </a:prstGeom>
          <a:ln>
            <a:noFill/>
          </a:ln>
          <a:effectLst>
            <a:softEdge rad="112500"/>
          </a:effectLst>
        </p:spPr>
      </p:pic>
      <p:pic>
        <p:nvPicPr>
          <p:cNvPr id="1030" name="Picture 6"/>
          <p:cNvPicPr>
            <a:picLocks noChangeAspect="1" noChangeArrowheads="1"/>
          </p:cNvPicPr>
          <p:nvPr/>
        </p:nvPicPr>
        <p:blipFill>
          <a:blip r:embed="rId11"/>
          <a:srcRect/>
          <a:stretch>
            <a:fillRect/>
          </a:stretch>
        </p:blipFill>
        <p:spPr bwMode="auto">
          <a:xfrm>
            <a:off x="2460120" y="1928802"/>
            <a:ext cx="1111748" cy="956342"/>
          </a:xfrm>
          <a:prstGeom prst="rect">
            <a:avLst/>
          </a:prstGeom>
          <a:ln>
            <a:noFill/>
          </a:ln>
          <a:effectLst>
            <a:softEdge rad="112500"/>
          </a:effectLst>
        </p:spPr>
      </p:pic>
      <p:pic>
        <p:nvPicPr>
          <p:cNvPr id="36" name="Picture 35" descr="imagesCAN08RVH.jpg"/>
          <p:cNvPicPr>
            <a:picLocks/>
          </p:cNvPicPr>
          <p:nvPr/>
        </p:nvPicPr>
        <p:blipFill>
          <a:blip r:embed="rId12"/>
          <a:stretch>
            <a:fillRect/>
          </a:stretch>
        </p:blipFill>
        <p:spPr>
          <a:xfrm>
            <a:off x="7072330" y="4929198"/>
            <a:ext cx="1080000" cy="1008000"/>
          </a:xfrm>
          <a:prstGeom prst="rect">
            <a:avLst/>
          </a:prstGeom>
          <a:ln>
            <a:noFill/>
          </a:ln>
          <a:effectLst>
            <a:softEdge rad="112500"/>
          </a:effectLst>
        </p:spPr>
      </p:pic>
      <p:sp>
        <p:nvSpPr>
          <p:cNvPr id="26" name="Date Placeholder 25"/>
          <p:cNvSpPr>
            <a:spLocks noGrp="1"/>
          </p:cNvSpPr>
          <p:nvPr>
            <p:ph type="dt" sz="half" idx="10"/>
          </p:nvPr>
        </p:nvSpPr>
        <p:spPr/>
        <p:txBody>
          <a:bodyPr/>
          <a:lstStyle/>
          <a:p>
            <a:r>
              <a:rPr lang="fa-IR" sz="1400" smtClean="0"/>
              <a:t>ویرایش نخست 1395</a:t>
            </a:r>
            <a:endParaRPr lang="fa-IR" sz="1400" dirty="0"/>
          </a:p>
        </p:txBody>
      </p:sp>
      <p:sp>
        <p:nvSpPr>
          <p:cNvPr id="27" name="Slide Number Placeholder 26"/>
          <p:cNvSpPr>
            <a:spLocks noGrp="1"/>
          </p:cNvSpPr>
          <p:nvPr>
            <p:ph type="sldNum" sz="quarter" idx="12"/>
          </p:nvPr>
        </p:nvSpPr>
        <p:spPr/>
        <p:txBody>
          <a:bodyPr/>
          <a:lstStyle/>
          <a:p>
            <a:fld id="{281AB473-E4BA-4DF8-A103-E6BE2148DF2F}" type="slidenum">
              <a:rPr lang="fa-IR" sz="1600" smtClean="0"/>
              <a:pPr/>
              <a:t>14</a:t>
            </a:fld>
            <a:endParaRPr lang="fa-IR" sz="1600" dirty="0"/>
          </a:p>
        </p:txBody>
      </p:sp>
      <p:sp>
        <p:nvSpPr>
          <p:cNvPr id="29" name="Footer Placeholder 28"/>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49" name="Straight Connector 48"/>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8" name="Group 6"/>
          <p:cNvGrpSpPr/>
          <p:nvPr/>
        </p:nvGrpSpPr>
        <p:grpSpPr>
          <a:xfrm>
            <a:off x="357158" y="6550247"/>
            <a:ext cx="500066" cy="338554"/>
            <a:chOff x="4643438" y="5031413"/>
            <a:chExt cx="500066" cy="338554"/>
          </a:xfrm>
        </p:grpSpPr>
        <p:cxnSp>
          <p:nvCxnSpPr>
            <p:cNvPr id="30" name="Straight Connector 29"/>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32" name="Group 21"/>
          <p:cNvGrpSpPr/>
          <p:nvPr/>
        </p:nvGrpSpPr>
        <p:grpSpPr>
          <a:xfrm>
            <a:off x="-32" y="1071546"/>
            <a:ext cx="1081718" cy="4572032"/>
            <a:chOff x="214282" y="1152000"/>
            <a:chExt cx="1081718" cy="4572032"/>
          </a:xfrm>
        </p:grpSpPr>
        <p:grpSp>
          <p:nvGrpSpPr>
            <p:cNvPr id="33" name="Group 12"/>
            <p:cNvGrpSpPr/>
            <p:nvPr/>
          </p:nvGrpSpPr>
          <p:grpSpPr>
            <a:xfrm>
              <a:off x="216000" y="1152000"/>
              <a:ext cx="1080000" cy="1514338"/>
              <a:chOff x="234578" y="1204216"/>
              <a:chExt cx="1080000" cy="1514338"/>
            </a:xfrm>
          </p:grpSpPr>
          <p:grpSp>
            <p:nvGrpSpPr>
              <p:cNvPr id="56" name="Group 21"/>
              <p:cNvGrpSpPr/>
              <p:nvPr/>
            </p:nvGrpSpPr>
            <p:grpSpPr>
              <a:xfrm>
                <a:off x="234578" y="1204216"/>
                <a:ext cx="1080000" cy="1008000"/>
                <a:chOff x="103962" y="1204216"/>
                <a:chExt cx="1224000" cy="1008000"/>
              </a:xfrm>
            </p:grpSpPr>
            <p:sp>
              <p:nvSpPr>
                <p:cNvPr id="58"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59"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57"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50"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51"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90000"/>
                </a:lnSpc>
                <a:buClr>
                  <a:schemeClr val="accent2"/>
                </a:buClr>
                <a:buSzPct val="85000"/>
                <a:defRPr/>
              </a:pPr>
              <a:r>
                <a:rPr lang="fa-IR" dirty="0" smtClean="0">
                  <a:solidFill>
                    <a:srgbClr val="AA629B"/>
                  </a:solidFill>
                </a:rPr>
                <a:t>ذرات مغناطیسی</a:t>
              </a:r>
            </a:p>
          </p:txBody>
        </p:sp>
        <p:sp>
          <p:nvSpPr>
            <p:cNvPr id="52"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53"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54"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55"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19"/>
          <p:cNvGraphicFramePr>
            <a:graphicFrameLocks noGrp="1"/>
          </p:cNvGraphicFramePr>
          <p:nvPr>
            <p:ph idx="1"/>
          </p:nvPr>
        </p:nvGraphicFramePr>
        <p:xfrm>
          <a:off x="1476375" y="1524000"/>
          <a:ext cx="7199313" cy="376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مایعات نافذ: مزایا و معایب</a:t>
            </a:r>
          </a:p>
        </p:txBody>
      </p:sp>
      <p:sp>
        <p:nvSpPr>
          <p:cNvPr id="16" name="Date Placeholder 15"/>
          <p:cNvSpPr>
            <a:spLocks noGrp="1"/>
          </p:cNvSpPr>
          <p:nvPr>
            <p:ph type="dt" sz="half" idx="10"/>
          </p:nvPr>
        </p:nvSpPr>
        <p:spPr/>
        <p:txBody>
          <a:bodyPr/>
          <a:lstStyle/>
          <a:p>
            <a:r>
              <a:rPr lang="fa-IR" sz="1400" smtClean="0"/>
              <a:t>ویرایش نخست 1395</a:t>
            </a:r>
            <a:endParaRPr lang="fa-IR" sz="1400" dirty="0"/>
          </a:p>
        </p:txBody>
      </p:sp>
      <p:sp>
        <p:nvSpPr>
          <p:cNvPr id="17" name="Slide Number Placeholder 16"/>
          <p:cNvSpPr>
            <a:spLocks noGrp="1"/>
          </p:cNvSpPr>
          <p:nvPr>
            <p:ph type="sldNum" sz="quarter" idx="12"/>
          </p:nvPr>
        </p:nvSpPr>
        <p:spPr/>
        <p:txBody>
          <a:bodyPr/>
          <a:lstStyle/>
          <a:p>
            <a:fld id="{281AB473-E4BA-4DF8-A103-E6BE2148DF2F}" type="slidenum">
              <a:rPr lang="fa-IR" sz="1600" smtClean="0"/>
              <a:pPr/>
              <a:t>15</a:t>
            </a:fld>
            <a:endParaRPr lang="fa-IR" sz="1400" dirty="0"/>
          </a:p>
        </p:txBody>
      </p:sp>
      <p:sp>
        <p:nvSpPr>
          <p:cNvPr id="18" name="Footer Placeholder 17"/>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42" name="Straight Connector 41"/>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oup 6"/>
          <p:cNvGrpSpPr/>
          <p:nvPr/>
        </p:nvGrpSpPr>
        <p:grpSpPr>
          <a:xfrm>
            <a:off x="357158" y="6550247"/>
            <a:ext cx="500066" cy="338554"/>
            <a:chOff x="4643438" y="5031413"/>
            <a:chExt cx="500066" cy="338554"/>
          </a:xfrm>
        </p:grpSpPr>
        <p:cxnSp>
          <p:nvCxnSpPr>
            <p:cNvPr id="22" name="Straight Connector 21"/>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24" name="Group 21"/>
          <p:cNvGrpSpPr/>
          <p:nvPr/>
        </p:nvGrpSpPr>
        <p:grpSpPr>
          <a:xfrm>
            <a:off x="-32" y="1071546"/>
            <a:ext cx="1081718" cy="4572032"/>
            <a:chOff x="214282" y="1152000"/>
            <a:chExt cx="1081718" cy="4572032"/>
          </a:xfrm>
        </p:grpSpPr>
        <p:grpSp>
          <p:nvGrpSpPr>
            <p:cNvPr id="25" name="Group 12"/>
            <p:cNvGrpSpPr/>
            <p:nvPr/>
          </p:nvGrpSpPr>
          <p:grpSpPr>
            <a:xfrm>
              <a:off x="216000" y="1152000"/>
              <a:ext cx="1080000" cy="1514338"/>
              <a:chOff x="234578" y="1204216"/>
              <a:chExt cx="1080000" cy="1514338"/>
            </a:xfrm>
          </p:grpSpPr>
          <p:grpSp>
            <p:nvGrpSpPr>
              <p:cNvPr id="45" name="Group 21"/>
              <p:cNvGrpSpPr/>
              <p:nvPr/>
            </p:nvGrpSpPr>
            <p:grpSpPr>
              <a:xfrm>
                <a:off x="234578" y="1204216"/>
                <a:ext cx="1080000" cy="1008000"/>
                <a:chOff x="103962" y="1204216"/>
                <a:chExt cx="1224000" cy="1008000"/>
              </a:xfrm>
            </p:grpSpPr>
            <p:sp>
              <p:nvSpPr>
                <p:cNvPr id="47"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48"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46"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28"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30"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90000"/>
                </a:lnSpc>
                <a:buClr>
                  <a:schemeClr val="accent2"/>
                </a:buClr>
                <a:buSzPct val="85000"/>
                <a:defRPr/>
              </a:pPr>
              <a:r>
                <a:rPr lang="fa-IR" dirty="0" smtClean="0">
                  <a:solidFill>
                    <a:srgbClr val="AA629B"/>
                  </a:solidFill>
                </a:rPr>
                <a:t>ذرات مغناطیسی</a:t>
              </a:r>
            </a:p>
          </p:txBody>
        </p:sp>
        <p:sp>
          <p:nvSpPr>
            <p:cNvPr id="31"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32"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43"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44"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6000" y="1524000"/>
            <a:ext cx="7200000" cy="1190620"/>
          </a:xfrm>
          <a:ln>
            <a:noFill/>
          </a:ln>
        </p:spPr>
        <p:txBody>
          <a:bodyPr>
            <a:noAutofit/>
          </a:bodyPr>
          <a:lstStyle/>
          <a:p>
            <a:pPr algn="justLow">
              <a:lnSpc>
                <a:spcPct val="120000"/>
              </a:lnSpc>
              <a:spcBef>
                <a:spcPts val="600"/>
              </a:spcBef>
            </a:pPr>
            <a:r>
              <a:rPr lang="fa-IR" dirty="0" smtClean="0"/>
              <a:t>موادی مانند براده‏ی آهن در امتداد خطوط یک میدان مغناطیسی جمع می‏شوند. </a:t>
            </a:r>
          </a:p>
          <a:p>
            <a:pPr lvl="1" algn="justLow"/>
            <a:endParaRPr lang="fa-IR" sz="2400" dirty="0" smtClean="0"/>
          </a:p>
        </p:txBody>
      </p:sp>
      <p:sp>
        <p:nvSpPr>
          <p:cNvPr id="2" name="Title 1"/>
          <p:cNvSpPr>
            <a:spLocks noGrp="1"/>
          </p:cNvSpPr>
          <p:nvPr>
            <p:ph type="title"/>
          </p:nvPr>
        </p:nvSpPr>
        <p:spPr/>
        <p:txBody>
          <a:bodyPr>
            <a:normAutofit/>
          </a:bodyPr>
          <a:lstStyle/>
          <a:p>
            <a:pPr algn="r"/>
            <a:r>
              <a:rPr lang="fa-IR" sz="3600" dirty="0" smtClean="0">
                <a:solidFill>
                  <a:schemeClr val="tx2">
                    <a:lumMod val="75000"/>
                  </a:schemeClr>
                </a:solidFill>
                <a:uFill>
                  <a:solidFill>
                    <a:srgbClr val="FFFF00"/>
                  </a:solidFill>
                </a:uFill>
              </a:rPr>
              <a:t>آزمون ذرات مغناطیسی: اصول</a:t>
            </a:r>
            <a:endParaRPr lang="fa-IR" sz="3600" dirty="0">
              <a:solidFill>
                <a:schemeClr val="tx2">
                  <a:lumMod val="75000"/>
                </a:schemeClr>
              </a:solidFill>
              <a:uFill>
                <a:solidFill>
                  <a:srgbClr val="FFFF00"/>
                </a:solidFill>
              </a:uFill>
            </a:endParaRPr>
          </a:p>
        </p:txBody>
      </p:sp>
      <p:pic>
        <p:nvPicPr>
          <p:cNvPr id="20" name="Picture 19" descr="Bar_Magnet_and_Filings-1.jpg"/>
          <p:cNvPicPr>
            <a:picLocks noChangeAspect="1"/>
          </p:cNvPicPr>
          <p:nvPr/>
        </p:nvPicPr>
        <p:blipFill>
          <a:blip r:embed="rId3" cstate="print"/>
          <a:stretch>
            <a:fillRect/>
          </a:stretch>
        </p:blipFill>
        <p:spPr>
          <a:xfrm rot="5400000">
            <a:off x="949145" y="3235169"/>
            <a:ext cx="3388058" cy="2143140"/>
          </a:xfrm>
          <a:prstGeom prst="rect">
            <a:avLst/>
          </a:prstGeom>
          <a:ln>
            <a:noFill/>
          </a:ln>
          <a:effectLst>
            <a:softEdge rad="112500"/>
          </a:effectLst>
        </p:spPr>
      </p:pic>
      <p:pic>
        <p:nvPicPr>
          <p:cNvPr id="26" name="Picture 25" descr="png;base644a886b868a6bffaf.png"/>
          <p:cNvPicPr>
            <a:picLocks noChangeAspect="1"/>
          </p:cNvPicPr>
          <p:nvPr/>
        </p:nvPicPr>
        <p:blipFill>
          <a:blip r:embed="rId4"/>
          <a:stretch>
            <a:fillRect/>
          </a:stretch>
        </p:blipFill>
        <p:spPr>
          <a:xfrm>
            <a:off x="3857620" y="2828943"/>
            <a:ext cx="4762500" cy="3171825"/>
          </a:xfrm>
          <a:prstGeom prst="rect">
            <a:avLst/>
          </a:prstGeom>
          <a:ln>
            <a:noFill/>
          </a:ln>
          <a:effectLst>
            <a:softEdge rad="112500"/>
          </a:effectLst>
        </p:spPr>
      </p:pic>
      <p:sp>
        <p:nvSpPr>
          <p:cNvPr id="18" name="Date Placeholder 17"/>
          <p:cNvSpPr>
            <a:spLocks noGrp="1"/>
          </p:cNvSpPr>
          <p:nvPr>
            <p:ph type="dt" sz="half" idx="10"/>
          </p:nvPr>
        </p:nvSpPr>
        <p:spPr/>
        <p:txBody>
          <a:bodyPr/>
          <a:lstStyle/>
          <a:p>
            <a:r>
              <a:rPr lang="fa-IR" sz="1400" smtClean="0"/>
              <a:t>ویرایش نخست 1395</a:t>
            </a:r>
            <a:endParaRPr lang="fa-IR" sz="1400" dirty="0"/>
          </a:p>
        </p:txBody>
      </p:sp>
      <p:sp>
        <p:nvSpPr>
          <p:cNvPr id="19" name="Slide Number Placeholder 18"/>
          <p:cNvSpPr>
            <a:spLocks noGrp="1"/>
          </p:cNvSpPr>
          <p:nvPr>
            <p:ph type="sldNum" sz="quarter" idx="12"/>
          </p:nvPr>
        </p:nvSpPr>
        <p:spPr/>
        <p:txBody>
          <a:bodyPr/>
          <a:lstStyle/>
          <a:p>
            <a:fld id="{281AB473-E4BA-4DF8-A103-E6BE2148DF2F}" type="slidenum">
              <a:rPr lang="fa-IR" sz="1600" smtClean="0"/>
              <a:pPr/>
              <a:t>16</a:t>
            </a:fld>
            <a:endParaRPr lang="fa-IR" dirty="0"/>
          </a:p>
        </p:txBody>
      </p:sp>
      <p:sp>
        <p:nvSpPr>
          <p:cNvPr id="27" name="Footer Placeholder 26"/>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45" name="Straight Connector 44"/>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2" name="Group 6"/>
          <p:cNvGrpSpPr/>
          <p:nvPr/>
        </p:nvGrpSpPr>
        <p:grpSpPr>
          <a:xfrm>
            <a:off x="357158" y="6550247"/>
            <a:ext cx="500066" cy="338554"/>
            <a:chOff x="4643438" y="5031413"/>
            <a:chExt cx="500066" cy="338554"/>
          </a:xfrm>
        </p:grpSpPr>
        <p:cxnSp>
          <p:nvCxnSpPr>
            <p:cNvPr id="23" name="Straight Connector 22"/>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25" name="Group 21"/>
          <p:cNvGrpSpPr/>
          <p:nvPr/>
        </p:nvGrpSpPr>
        <p:grpSpPr>
          <a:xfrm>
            <a:off x="-32" y="1071546"/>
            <a:ext cx="1081718" cy="4572032"/>
            <a:chOff x="214282" y="1152000"/>
            <a:chExt cx="1081718" cy="4572032"/>
          </a:xfrm>
        </p:grpSpPr>
        <p:grpSp>
          <p:nvGrpSpPr>
            <p:cNvPr id="28" name="Group 12"/>
            <p:cNvGrpSpPr/>
            <p:nvPr/>
          </p:nvGrpSpPr>
          <p:grpSpPr>
            <a:xfrm>
              <a:off x="216000" y="1152000"/>
              <a:ext cx="1080000" cy="1514338"/>
              <a:chOff x="234578" y="1204216"/>
              <a:chExt cx="1080000" cy="1514338"/>
            </a:xfrm>
          </p:grpSpPr>
          <p:grpSp>
            <p:nvGrpSpPr>
              <p:cNvPr id="48" name="Group 21"/>
              <p:cNvGrpSpPr/>
              <p:nvPr/>
            </p:nvGrpSpPr>
            <p:grpSpPr>
              <a:xfrm>
                <a:off x="234578" y="1204216"/>
                <a:ext cx="1080000" cy="1008000"/>
                <a:chOff x="103962" y="1204216"/>
                <a:chExt cx="1224000" cy="1008000"/>
              </a:xfrm>
            </p:grpSpPr>
            <p:sp>
              <p:nvSpPr>
                <p:cNvPr id="50"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51"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49"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29"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30"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80000"/>
                </a:lnSpc>
                <a:buClr>
                  <a:schemeClr val="accent2"/>
                </a:buClr>
                <a:buSzPct val="85000"/>
                <a:defRPr/>
              </a:pPr>
              <a:r>
                <a:rPr lang="fa-IR" dirty="0" smtClean="0">
                  <a:solidFill>
                    <a:srgbClr val="AA629B"/>
                  </a:solidFill>
                </a:rPr>
                <a:t>ذرات مغناطیسی</a:t>
              </a:r>
            </a:p>
          </p:txBody>
        </p:sp>
        <p:sp>
          <p:nvSpPr>
            <p:cNvPr id="31"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32"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46"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47"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ذرات مغناطیسی: </a:t>
            </a:r>
            <a:r>
              <a:rPr lang="fa-IR" sz="4000" dirty="0" smtClean="0">
                <a:solidFill>
                  <a:schemeClr val="tx2">
                    <a:lumMod val="75000"/>
                  </a:schemeClr>
                </a:solidFill>
                <a:uFill>
                  <a:solidFill>
                    <a:srgbClr val="FFFF00"/>
                  </a:solidFill>
                </a:uFill>
              </a:rPr>
              <a:t>اصول (ادامه)</a:t>
            </a:r>
            <a:endParaRPr lang="fa-IR" sz="4000" dirty="0">
              <a:solidFill>
                <a:schemeClr val="tx2">
                  <a:lumMod val="75000"/>
                </a:schemeClr>
              </a:solidFill>
              <a:uFill>
                <a:solidFill>
                  <a:srgbClr val="FFFF00"/>
                </a:solidFill>
              </a:uFill>
            </a:endParaRPr>
          </a:p>
        </p:txBody>
      </p:sp>
      <p:graphicFrame>
        <p:nvGraphicFramePr>
          <p:cNvPr id="20" name="Diagram 19"/>
          <p:cNvGraphicFramePr/>
          <p:nvPr/>
        </p:nvGraphicFramePr>
        <p:xfrm>
          <a:off x="2285984" y="4000504"/>
          <a:ext cx="5643602" cy="2000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34"/>
          <p:cNvGrpSpPr/>
          <p:nvPr/>
        </p:nvGrpSpPr>
        <p:grpSpPr>
          <a:xfrm rot="16200000">
            <a:off x="4041306" y="906938"/>
            <a:ext cx="2366350" cy="3838575"/>
            <a:chOff x="1319878" y="1928803"/>
            <a:chExt cx="2366350" cy="3838575"/>
          </a:xfrm>
        </p:grpSpPr>
        <p:pic>
          <p:nvPicPr>
            <p:cNvPr id="1026" name="Picture 2"/>
            <p:cNvPicPr>
              <a:picLocks noChangeAspect="1" noChangeArrowheads="1"/>
            </p:cNvPicPr>
            <p:nvPr/>
          </p:nvPicPr>
          <p:blipFill>
            <a:blip r:embed="rId8"/>
            <a:srcRect/>
            <a:stretch>
              <a:fillRect/>
            </a:stretch>
          </p:blipFill>
          <p:spPr bwMode="auto">
            <a:xfrm rot="5400000">
              <a:off x="600055" y="3043228"/>
              <a:ext cx="3838575" cy="1609725"/>
            </a:xfrm>
            <a:prstGeom prst="rect">
              <a:avLst/>
            </a:prstGeom>
            <a:ln>
              <a:noFill/>
            </a:ln>
            <a:effectLst>
              <a:softEdge rad="112500"/>
            </a:effectLst>
          </p:spPr>
        </p:pic>
        <p:sp>
          <p:nvSpPr>
            <p:cNvPr id="29" name="TextBox 28"/>
            <p:cNvSpPr txBox="1"/>
            <p:nvPr/>
          </p:nvSpPr>
          <p:spPr>
            <a:xfrm rot="5400000">
              <a:off x="2526702" y="3183908"/>
              <a:ext cx="1857388" cy="461665"/>
            </a:xfrm>
            <a:prstGeom prst="rect">
              <a:avLst/>
            </a:prstGeom>
            <a:noFill/>
          </p:spPr>
          <p:txBody>
            <a:bodyPr wrap="square" rtlCol="1">
              <a:spAutoFit/>
            </a:bodyPr>
            <a:lstStyle/>
            <a:p>
              <a:pPr algn="ctr"/>
              <a:r>
                <a:rPr lang="fa-IR" sz="2400" dirty="0" smtClean="0">
                  <a:solidFill>
                    <a:schemeClr val="bg1"/>
                  </a:solidFill>
                </a:rPr>
                <a:t>ذره‏های مغناطیسی</a:t>
              </a:r>
              <a:endParaRPr lang="fa-IR" sz="2400" dirty="0">
                <a:solidFill>
                  <a:schemeClr val="bg1"/>
                </a:solidFill>
              </a:endParaRPr>
            </a:p>
          </p:txBody>
        </p:sp>
        <p:sp>
          <p:nvSpPr>
            <p:cNvPr id="33" name="TextBox 32"/>
            <p:cNvSpPr txBox="1"/>
            <p:nvPr/>
          </p:nvSpPr>
          <p:spPr>
            <a:xfrm rot="5400000">
              <a:off x="2812454" y="4841240"/>
              <a:ext cx="1285884" cy="461665"/>
            </a:xfrm>
            <a:prstGeom prst="rect">
              <a:avLst/>
            </a:prstGeom>
            <a:noFill/>
          </p:spPr>
          <p:txBody>
            <a:bodyPr wrap="square" rtlCol="1">
              <a:spAutoFit/>
            </a:bodyPr>
            <a:lstStyle/>
            <a:p>
              <a:pPr algn="ctr"/>
              <a:r>
                <a:rPr lang="fa-IR" sz="2400" dirty="0" smtClean="0">
                  <a:solidFill>
                    <a:schemeClr val="bg1"/>
                  </a:solidFill>
                </a:rPr>
                <a:t>خطوط میدان</a:t>
              </a:r>
              <a:endParaRPr lang="fa-IR" sz="2400" dirty="0">
                <a:solidFill>
                  <a:schemeClr val="bg1"/>
                </a:solidFill>
              </a:endParaRPr>
            </a:p>
          </p:txBody>
        </p:sp>
        <p:sp>
          <p:nvSpPr>
            <p:cNvPr id="34" name="TextBox 33"/>
            <p:cNvSpPr txBox="1"/>
            <p:nvPr/>
          </p:nvSpPr>
          <p:spPr>
            <a:xfrm rot="5400000">
              <a:off x="1224298" y="3576941"/>
              <a:ext cx="714380" cy="523220"/>
            </a:xfrm>
            <a:prstGeom prst="rect">
              <a:avLst/>
            </a:prstGeom>
            <a:noFill/>
          </p:spPr>
          <p:txBody>
            <a:bodyPr wrap="square" rtlCol="1">
              <a:spAutoFit/>
            </a:bodyPr>
            <a:lstStyle/>
            <a:p>
              <a:pPr algn="ctr"/>
              <a:r>
                <a:rPr lang="fa-IR" sz="2800" dirty="0" smtClean="0">
                  <a:solidFill>
                    <a:schemeClr val="bg1"/>
                  </a:solidFill>
                </a:rPr>
                <a:t>ترک</a:t>
              </a:r>
              <a:endParaRPr lang="fa-IR" sz="2400" dirty="0">
                <a:solidFill>
                  <a:schemeClr val="bg1"/>
                </a:solidFill>
              </a:endParaRPr>
            </a:p>
          </p:txBody>
        </p:sp>
      </p:grpSp>
      <p:sp>
        <p:nvSpPr>
          <p:cNvPr id="26" name="Date Placeholder 25"/>
          <p:cNvSpPr>
            <a:spLocks noGrp="1"/>
          </p:cNvSpPr>
          <p:nvPr>
            <p:ph type="dt" sz="half" idx="10"/>
          </p:nvPr>
        </p:nvSpPr>
        <p:spPr/>
        <p:txBody>
          <a:bodyPr/>
          <a:lstStyle/>
          <a:p>
            <a:r>
              <a:rPr lang="fa-IR" sz="1400" smtClean="0"/>
              <a:t>ویرایش نخست 1395</a:t>
            </a:r>
            <a:endParaRPr lang="fa-IR" sz="1400" dirty="0"/>
          </a:p>
        </p:txBody>
      </p:sp>
      <p:sp>
        <p:nvSpPr>
          <p:cNvPr id="27" name="Slide Number Placeholder 26"/>
          <p:cNvSpPr>
            <a:spLocks noGrp="1"/>
          </p:cNvSpPr>
          <p:nvPr>
            <p:ph type="sldNum" sz="quarter" idx="12"/>
          </p:nvPr>
        </p:nvSpPr>
        <p:spPr/>
        <p:txBody>
          <a:bodyPr/>
          <a:lstStyle/>
          <a:p>
            <a:fld id="{281AB473-E4BA-4DF8-A103-E6BE2148DF2F}" type="slidenum">
              <a:rPr lang="fa-IR" sz="1600" smtClean="0"/>
              <a:pPr/>
              <a:t>17</a:t>
            </a:fld>
            <a:endParaRPr lang="fa-IR" sz="1400" dirty="0"/>
          </a:p>
        </p:txBody>
      </p:sp>
      <p:sp>
        <p:nvSpPr>
          <p:cNvPr id="35" name="Footer Placeholder 34"/>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49" name="Straight Connector 48"/>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5" name="Group 6"/>
          <p:cNvGrpSpPr/>
          <p:nvPr/>
        </p:nvGrpSpPr>
        <p:grpSpPr>
          <a:xfrm>
            <a:off x="357158" y="6550247"/>
            <a:ext cx="500066" cy="338554"/>
            <a:chOff x="4643438" y="5031413"/>
            <a:chExt cx="500066" cy="338554"/>
          </a:xfrm>
        </p:grpSpPr>
        <p:cxnSp>
          <p:nvCxnSpPr>
            <p:cNvPr id="28" name="Straight Connector 27"/>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31" name="Group 21"/>
          <p:cNvGrpSpPr/>
          <p:nvPr/>
        </p:nvGrpSpPr>
        <p:grpSpPr>
          <a:xfrm>
            <a:off x="-32" y="1071546"/>
            <a:ext cx="1081718" cy="4572032"/>
            <a:chOff x="214282" y="1152000"/>
            <a:chExt cx="1081718" cy="4572032"/>
          </a:xfrm>
        </p:grpSpPr>
        <p:grpSp>
          <p:nvGrpSpPr>
            <p:cNvPr id="32" name="Group 12"/>
            <p:cNvGrpSpPr/>
            <p:nvPr/>
          </p:nvGrpSpPr>
          <p:grpSpPr>
            <a:xfrm>
              <a:off x="216000" y="1152000"/>
              <a:ext cx="1080000" cy="1514338"/>
              <a:chOff x="234578" y="1204216"/>
              <a:chExt cx="1080000" cy="1514338"/>
            </a:xfrm>
          </p:grpSpPr>
          <p:grpSp>
            <p:nvGrpSpPr>
              <p:cNvPr id="55" name="Group 21"/>
              <p:cNvGrpSpPr/>
              <p:nvPr/>
            </p:nvGrpSpPr>
            <p:grpSpPr>
              <a:xfrm>
                <a:off x="234578" y="1204216"/>
                <a:ext cx="1080000" cy="1008000"/>
                <a:chOff x="103962" y="1204216"/>
                <a:chExt cx="1224000" cy="1008000"/>
              </a:xfrm>
            </p:grpSpPr>
            <p:sp>
              <p:nvSpPr>
                <p:cNvPr id="57"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58"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56"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36"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50"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80000"/>
                </a:lnSpc>
                <a:buClr>
                  <a:schemeClr val="accent2"/>
                </a:buClr>
                <a:buSzPct val="85000"/>
                <a:defRPr/>
              </a:pPr>
              <a:r>
                <a:rPr lang="fa-IR" dirty="0" smtClean="0">
                  <a:solidFill>
                    <a:srgbClr val="AA629B"/>
                  </a:solidFill>
                </a:rPr>
                <a:t>ذرات مغناطیسی</a:t>
              </a:r>
            </a:p>
          </p:txBody>
        </p:sp>
        <p:sp>
          <p:nvSpPr>
            <p:cNvPr id="51"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52"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53"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54"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604" y="1524000"/>
            <a:ext cx="7104396" cy="1404934"/>
          </a:xfrm>
          <a:ln>
            <a:noFill/>
          </a:ln>
        </p:spPr>
        <p:txBody>
          <a:bodyPr>
            <a:noAutofit/>
          </a:bodyPr>
          <a:lstStyle/>
          <a:p>
            <a:pPr algn="justLow"/>
            <a:r>
              <a:rPr lang="fa-IR" dirty="0" smtClean="0"/>
              <a:t>تشخیص ناپیوستگی‏های سطحی و/یا نزدیک به سطح در مواد مغناطیس‏شونده</a:t>
            </a:r>
          </a:p>
        </p:txBody>
      </p:sp>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ذرات مغناطیسی: کاربرد</a:t>
            </a:r>
          </a:p>
        </p:txBody>
      </p:sp>
      <p:graphicFrame>
        <p:nvGraphicFramePr>
          <p:cNvPr id="26" name="Diagram 25"/>
          <p:cNvGraphicFramePr/>
          <p:nvPr/>
        </p:nvGraphicFramePr>
        <p:xfrm>
          <a:off x="2786050" y="2643182"/>
          <a:ext cx="4762512" cy="1785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srcRect/>
          <a:stretch>
            <a:fillRect/>
          </a:stretch>
        </p:blipFill>
        <p:spPr bwMode="auto">
          <a:xfrm>
            <a:off x="5000628" y="4500570"/>
            <a:ext cx="3500462" cy="1720440"/>
          </a:xfrm>
          <a:prstGeom prst="rect">
            <a:avLst/>
          </a:prstGeom>
          <a:ln>
            <a:noFill/>
          </a:ln>
          <a:effectLst>
            <a:softEdge rad="112500"/>
          </a:effectLst>
        </p:spPr>
      </p:pic>
      <p:sp>
        <p:nvSpPr>
          <p:cNvPr id="18" name="Date Placeholder 17"/>
          <p:cNvSpPr>
            <a:spLocks noGrp="1"/>
          </p:cNvSpPr>
          <p:nvPr>
            <p:ph type="dt" sz="half" idx="10"/>
          </p:nvPr>
        </p:nvSpPr>
        <p:spPr/>
        <p:txBody>
          <a:bodyPr/>
          <a:lstStyle/>
          <a:p>
            <a:r>
              <a:rPr lang="fa-IR" sz="1400" smtClean="0"/>
              <a:t>ویرایش نخست 1395</a:t>
            </a:r>
            <a:endParaRPr lang="fa-IR" sz="1400" dirty="0"/>
          </a:p>
        </p:txBody>
      </p:sp>
      <p:sp>
        <p:nvSpPr>
          <p:cNvPr id="19" name="Slide Number Placeholder 18"/>
          <p:cNvSpPr>
            <a:spLocks noGrp="1"/>
          </p:cNvSpPr>
          <p:nvPr>
            <p:ph type="sldNum" sz="quarter" idx="12"/>
          </p:nvPr>
        </p:nvSpPr>
        <p:spPr/>
        <p:txBody>
          <a:bodyPr/>
          <a:lstStyle/>
          <a:p>
            <a:fld id="{281AB473-E4BA-4DF8-A103-E6BE2148DF2F}" type="slidenum">
              <a:rPr lang="fa-IR" sz="1600" smtClean="0"/>
              <a:pPr/>
              <a:t>18</a:t>
            </a:fld>
            <a:endParaRPr lang="fa-IR" sz="1400" dirty="0"/>
          </a:p>
        </p:txBody>
      </p:sp>
      <p:sp>
        <p:nvSpPr>
          <p:cNvPr id="20" name="Footer Placeholder 19"/>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44" name="Straight Connector 43"/>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2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2577" y="4498253"/>
            <a:ext cx="3453737" cy="185970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4" name="Group 6"/>
          <p:cNvGrpSpPr/>
          <p:nvPr/>
        </p:nvGrpSpPr>
        <p:grpSpPr>
          <a:xfrm>
            <a:off x="357158" y="6550247"/>
            <a:ext cx="500066" cy="338554"/>
            <a:chOff x="4643438" y="5031413"/>
            <a:chExt cx="500066" cy="338554"/>
          </a:xfrm>
        </p:grpSpPr>
        <p:cxnSp>
          <p:nvCxnSpPr>
            <p:cNvPr id="25" name="Straight Connector 24"/>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28" name="Group 21"/>
          <p:cNvGrpSpPr/>
          <p:nvPr/>
        </p:nvGrpSpPr>
        <p:grpSpPr>
          <a:xfrm>
            <a:off x="-32" y="1071546"/>
            <a:ext cx="1081718" cy="4572032"/>
            <a:chOff x="214282" y="1152000"/>
            <a:chExt cx="1081718" cy="4572032"/>
          </a:xfrm>
        </p:grpSpPr>
        <p:grpSp>
          <p:nvGrpSpPr>
            <p:cNvPr id="30" name="Group 12"/>
            <p:cNvGrpSpPr/>
            <p:nvPr/>
          </p:nvGrpSpPr>
          <p:grpSpPr>
            <a:xfrm>
              <a:off x="216000" y="1152000"/>
              <a:ext cx="1080000" cy="1514338"/>
              <a:chOff x="234578" y="1204216"/>
              <a:chExt cx="1080000" cy="1514338"/>
            </a:xfrm>
          </p:grpSpPr>
          <p:grpSp>
            <p:nvGrpSpPr>
              <p:cNvPr id="49" name="Group 21"/>
              <p:cNvGrpSpPr/>
              <p:nvPr/>
            </p:nvGrpSpPr>
            <p:grpSpPr>
              <a:xfrm>
                <a:off x="234578" y="1204216"/>
                <a:ext cx="1080000" cy="1008000"/>
                <a:chOff x="103962" y="1204216"/>
                <a:chExt cx="1224000" cy="1008000"/>
              </a:xfrm>
            </p:grpSpPr>
            <p:sp>
              <p:nvSpPr>
                <p:cNvPr id="51"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52"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50"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31"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32"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80000"/>
                </a:lnSpc>
                <a:buClr>
                  <a:schemeClr val="accent2"/>
                </a:buClr>
                <a:buSzPct val="85000"/>
                <a:defRPr/>
              </a:pPr>
              <a:r>
                <a:rPr lang="fa-IR" dirty="0" smtClean="0">
                  <a:solidFill>
                    <a:srgbClr val="AA629B"/>
                  </a:solidFill>
                </a:rPr>
                <a:t>ذرات مغناطیسی</a:t>
              </a:r>
            </a:p>
          </p:txBody>
        </p:sp>
        <p:sp>
          <p:nvSpPr>
            <p:cNvPr id="45"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46"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47"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48"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ذرات مغناطیسی: ابزار</a:t>
            </a:r>
          </a:p>
        </p:txBody>
      </p:sp>
      <p:pic>
        <p:nvPicPr>
          <p:cNvPr id="33" name="Picture 32" descr="Magnaflux%20products%20071sm.jpg"/>
          <p:cNvPicPr>
            <a:picLocks noChangeAspect="1"/>
          </p:cNvPicPr>
          <p:nvPr/>
        </p:nvPicPr>
        <p:blipFill>
          <a:blip r:embed="rId3"/>
          <a:stretch>
            <a:fillRect/>
          </a:stretch>
        </p:blipFill>
        <p:spPr>
          <a:xfrm>
            <a:off x="2786050" y="3143248"/>
            <a:ext cx="4286280" cy="2428066"/>
          </a:xfrm>
          <a:prstGeom prst="rect">
            <a:avLst/>
          </a:prstGeom>
          <a:ln>
            <a:noFill/>
          </a:ln>
          <a:effectLst>
            <a:softEdge rad="112500"/>
          </a:effectLst>
        </p:spPr>
      </p:pic>
      <p:sp>
        <p:nvSpPr>
          <p:cNvPr id="26" name="Date Placeholder 25"/>
          <p:cNvSpPr>
            <a:spLocks noGrp="1"/>
          </p:cNvSpPr>
          <p:nvPr>
            <p:ph type="dt" sz="half" idx="10"/>
          </p:nvPr>
        </p:nvSpPr>
        <p:spPr/>
        <p:txBody>
          <a:bodyPr/>
          <a:lstStyle/>
          <a:p>
            <a:r>
              <a:rPr lang="fa-IR" sz="1400" smtClean="0"/>
              <a:t>ویرایش نخست 1395</a:t>
            </a:r>
            <a:endParaRPr lang="fa-IR" sz="1400" dirty="0"/>
          </a:p>
        </p:txBody>
      </p:sp>
      <p:sp>
        <p:nvSpPr>
          <p:cNvPr id="35" name="Slide Number Placeholder 34"/>
          <p:cNvSpPr>
            <a:spLocks noGrp="1"/>
          </p:cNvSpPr>
          <p:nvPr>
            <p:ph type="sldNum" sz="quarter" idx="12"/>
          </p:nvPr>
        </p:nvSpPr>
        <p:spPr/>
        <p:txBody>
          <a:bodyPr/>
          <a:lstStyle/>
          <a:p>
            <a:fld id="{281AB473-E4BA-4DF8-A103-E6BE2148DF2F}" type="slidenum">
              <a:rPr lang="fa-IR" sz="1600" smtClean="0"/>
              <a:pPr/>
              <a:t>19</a:t>
            </a:fld>
            <a:endParaRPr lang="fa-IR" sz="1400" dirty="0"/>
          </a:p>
        </p:txBody>
      </p:sp>
      <p:sp>
        <p:nvSpPr>
          <p:cNvPr id="36" name="Footer Placeholder 35"/>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52" name="Straight Connector 51"/>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Content Placeholder 2"/>
          <p:cNvSpPr>
            <a:spLocks noGrp="1"/>
          </p:cNvSpPr>
          <p:nvPr>
            <p:ph idx="1"/>
          </p:nvPr>
        </p:nvSpPr>
        <p:spPr>
          <a:xfrm>
            <a:off x="1571604" y="1524000"/>
            <a:ext cx="7104396" cy="1404934"/>
          </a:xfrm>
          <a:ln>
            <a:noFill/>
          </a:ln>
        </p:spPr>
        <p:txBody>
          <a:bodyPr>
            <a:noAutofit/>
          </a:bodyPr>
          <a:lstStyle/>
          <a:p>
            <a:pPr algn="justLow"/>
            <a:r>
              <a:rPr lang="fa-IR" dirty="0" smtClean="0"/>
              <a:t>ابزار مغناطیس‏کننده</a:t>
            </a:r>
          </a:p>
          <a:p>
            <a:pPr algn="justLow"/>
            <a:r>
              <a:rPr lang="fa-IR" dirty="0" smtClean="0"/>
              <a:t>ذرات مغناطیسی (براده‏ی آهن)</a:t>
            </a:r>
          </a:p>
        </p:txBody>
      </p:sp>
      <p:grpSp>
        <p:nvGrpSpPr>
          <p:cNvPr id="21" name="Group 6"/>
          <p:cNvGrpSpPr/>
          <p:nvPr/>
        </p:nvGrpSpPr>
        <p:grpSpPr>
          <a:xfrm>
            <a:off x="357158" y="6550247"/>
            <a:ext cx="500066" cy="338554"/>
            <a:chOff x="4643438" y="5031413"/>
            <a:chExt cx="500066" cy="338554"/>
          </a:xfrm>
        </p:grpSpPr>
        <p:cxnSp>
          <p:nvCxnSpPr>
            <p:cNvPr id="22" name="Straight Connector 21"/>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24" name="Group 21"/>
          <p:cNvGrpSpPr/>
          <p:nvPr/>
        </p:nvGrpSpPr>
        <p:grpSpPr>
          <a:xfrm>
            <a:off x="-32" y="1071546"/>
            <a:ext cx="1081718" cy="4572032"/>
            <a:chOff x="214282" y="1152000"/>
            <a:chExt cx="1081718" cy="4572032"/>
          </a:xfrm>
        </p:grpSpPr>
        <p:grpSp>
          <p:nvGrpSpPr>
            <p:cNvPr id="25" name="Group 12"/>
            <p:cNvGrpSpPr/>
            <p:nvPr/>
          </p:nvGrpSpPr>
          <p:grpSpPr>
            <a:xfrm>
              <a:off x="216000" y="1152000"/>
              <a:ext cx="1080000" cy="1514338"/>
              <a:chOff x="234578" y="1204216"/>
              <a:chExt cx="1080000" cy="1514338"/>
            </a:xfrm>
          </p:grpSpPr>
          <p:grpSp>
            <p:nvGrpSpPr>
              <p:cNvPr id="37" name="Group 21"/>
              <p:cNvGrpSpPr/>
              <p:nvPr/>
            </p:nvGrpSpPr>
            <p:grpSpPr>
              <a:xfrm>
                <a:off x="234578" y="1204216"/>
                <a:ext cx="1080000" cy="1008000"/>
                <a:chOff x="103962" y="1204216"/>
                <a:chExt cx="1224000" cy="1008000"/>
              </a:xfrm>
            </p:grpSpPr>
            <p:sp>
              <p:nvSpPr>
                <p:cNvPr id="51"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53"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50"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27"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29"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80000"/>
                </a:lnSpc>
                <a:buClr>
                  <a:schemeClr val="accent2"/>
                </a:buClr>
                <a:buSzPct val="85000"/>
                <a:defRPr/>
              </a:pPr>
              <a:r>
                <a:rPr lang="fa-IR" dirty="0" smtClean="0">
                  <a:solidFill>
                    <a:srgbClr val="AA629B"/>
                  </a:solidFill>
                </a:rPr>
                <a:t>ذرات مغناطیسی</a:t>
              </a:r>
            </a:p>
          </p:txBody>
        </p:sp>
        <p:sp>
          <p:nvSpPr>
            <p:cNvPr id="30"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31"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32"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34"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solidFill>
                  <a:schemeClr val="tx2">
                    <a:lumMod val="75000"/>
                  </a:schemeClr>
                </a:solidFill>
                <a:uFill>
                  <a:solidFill>
                    <a:srgbClr val="FFFF00"/>
                  </a:solidFill>
                </a:uFill>
              </a:rPr>
              <a:t>آن‏‏چه می‏آموزید!</a:t>
            </a:r>
            <a:endParaRPr lang="fa-IR" sz="4000" dirty="0">
              <a:solidFill>
                <a:schemeClr val="tx2">
                  <a:lumMod val="75000"/>
                </a:schemeClr>
              </a:solidFill>
              <a:uFill>
                <a:solidFill>
                  <a:srgbClr val="FFFF00"/>
                </a:solidFill>
              </a:uFill>
            </a:endParaRPr>
          </a:p>
        </p:txBody>
      </p:sp>
      <p:sp>
        <p:nvSpPr>
          <p:cNvPr id="16" name="Date Placeholder 15"/>
          <p:cNvSpPr>
            <a:spLocks noGrp="1"/>
          </p:cNvSpPr>
          <p:nvPr>
            <p:ph type="dt" sz="half" idx="10"/>
          </p:nvPr>
        </p:nvSpPr>
        <p:spPr/>
        <p:txBody>
          <a:bodyPr/>
          <a:lstStyle/>
          <a:p>
            <a:r>
              <a:rPr lang="fa-IR" sz="1400" dirty="0" smtClean="0"/>
              <a:t>ویرایش نخست 1395</a:t>
            </a:r>
            <a:endParaRPr lang="fa-IR" sz="1400" dirty="0"/>
          </a:p>
        </p:txBody>
      </p:sp>
      <p:sp>
        <p:nvSpPr>
          <p:cNvPr id="21" name="Slide Number Placeholder 20"/>
          <p:cNvSpPr>
            <a:spLocks noGrp="1"/>
          </p:cNvSpPr>
          <p:nvPr>
            <p:ph type="sldNum" sz="quarter" idx="12"/>
          </p:nvPr>
        </p:nvSpPr>
        <p:spPr/>
        <p:txBody>
          <a:bodyPr/>
          <a:lstStyle/>
          <a:p>
            <a:fld id="{281AB473-E4BA-4DF8-A103-E6BE2148DF2F}" type="slidenum">
              <a:rPr lang="fa-IR" sz="1600" smtClean="0"/>
              <a:pPr/>
              <a:t>2</a:t>
            </a:fld>
            <a:endParaRPr lang="fa-IR" sz="1600" dirty="0"/>
          </a:p>
        </p:txBody>
      </p:sp>
      <p:sp>
        <p:nvSpPr>
          <p:cNvPr id="23" name="Footer Placeholder 22"/>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22" name="Straight Connector 21"/>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5" name="Content Placeholder 24"/>
          <p:cNvGraphicFramePr>
            <a:graphicFrameLocks noGrp="1"/>
          </p:cNvGraphicFramePr>
          <p:nvPr>
            <p:ph idx="1"/>
          </p:nvPr>
        </p:nvGraphicFramePr>
        <p:xfrm>
          <a:off x="557242" y="142873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6"/>
          <p:cNvGrpSpPr/>
          <p:nvPr/>
        </p:nvGrpSpPr>
        <p:grpSpPr>
          <a:xfrm>
            <a:off x="317224" y="6550247"/>
            <a:ext cx="500066" cy="338554"/>
            <a:chOff x="4643438" y="5031413"/>
            <a:chExt cx="500066" cy="338554"/>
          </a:xfrm>
        </p:grpSpPr>
        <p:cxnSp>
          <p:nvCxnSpPr>
            <p:cNvPr id="10" name="Straight Connector 9"/>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2214546" y="1500174"/>
            <a:ext cx="1800225" cy="1390650"/>
          </a:xfrm>
          <a:prstGeom prst="rect">
            <a:avLst/>
          </a:prstGeom>
          <a:ln>
            <a:noFill/>
          </a:ln>
          <a:effectLst>
            <a:softEdge rad="112500"/>
          </a:effectLst>
        </p:spPr>
      </p:pic>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ذرات مغناطیسی: روش کار</a:t>
            </a:r>
          </a:p>
        </p:txBody>
      </p:sp>
      <p:graphicFrame>
        <p:nvGraphicFramePr>
          <p:cNvPr id="44" name="Diagram 43"/>
          <p:cNvGraphicFramePr/>
          <p:nvPr/>
        </p:nvGraphicFramePr>
        <p:xfrm>
          <a:off x="2119338" y="2285992"/>
          <a:ext cx="6096000" cy="19288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6" name="Diagram 45"/>
          <p:cNvGraphicFramePr/>
          <p:nvPr/>
        </p:nvGraphicFramePr>
        <p:xfrm>
          <a:off x="2000232" y="4929198"/>
          <a:ext cx="6096000" cy="12858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051" name="Picture 3"/>
          <p:cNvPicPr>
            <a:picLocks noChangeAspect="1" noChangeArrowheads="1"/>
          </p:cNvPicPr>
          <p:nvPr/>
        </p:nvPicPr>
        <p:blipFill>
          <a:blip r:embed="rId14"/>
          <a:srcRect/>
          <a:stretch>
            <a:fillRect/>
          </a:stretch>
        </p:blipFill>
        <p:spPr bwMode="auto">
          <a:xfrm>
            <a:off x="4067184" y="1571612"/>
            <a:ext cx="1790700" cy="1381125"/>
          </a:xfrm>
          <a:prstGeom prst="rect">
            <a:avLst/>
          </a:prstGeom>
          <a:ln>
            <a:noFill/>
          </a:ln>
          <a:effectLst>
            <a:softEdge rad="112500"/>
          </a:effectLst>
        </p:spPr>
      </p:pic>
      <p:pic>
        <p:nvPicPr>
          <p:cNvPr id="2052" name="Picture 4"/>
          <p:cNvPicPr>
            <a:picLocks noChangeAspect="1" noChangeArrowheads="1"/>
          </p:cNvPicPr>
          <p:nvPr/>
        </p:nvPicPr>
        <p:blipFill>
          <a:blip r:embed="rId15"/>
          <a:srcRect/>
          <a:stretch>
            <a:fillRect/>
          </a:stretch>
        </p:blipFill>
        <p:spPr bwMode="auto">
          <a:xfrm>
            <a:off x="5929322" y="1547110"/>
            <a:ext cx="1928826" cy="1438965"/>
          </a:xfrm>
          <a:prstGeom prst="rect">
            <a:avLst/>
          </a:prstGeom>
          <a:ln>
            <a:noFill/>
          </a:ln>
          <a:effectLst>
            <a:softEdge rad="112500"/>
          </a:effectLst>
        </p:spPr>
      </p:pic>
      <p:pic>
        <p:nvPicPr>
          <p:cNvPr id="2053" name="Picture 5"/>
          <p:cNvPicPr>
            <a:picLocks noChangeAspect="1" noChangeArrowheads="1"/>
          </p:cNvPicPr>
          <p:nvPr/>
        </p:nvPicPr>
        <p:blipFill>
          <a:blip r:embed="rId16"/>
          <a:srcRect/>
          <a:stretch>
            <a:fillRect/>
          </a:stretch>
        </p:blipFill>
        <p:spPr bwMode="auto">
          <a:xfrm>
            <a:off x="4286248" y="3857628"/>
            <a:ext cx="1809750" cy="1362075"/>
          </a:xfrm>
          <a:prstGeom prst="rect">
            <a:avLst/>
          </a:prstGeom>
          <a:ln>
            <a:noFill/>
          </a:ln>
          <a:effectLst>
            <a:softEdge rad="112500"/>
          </a:effectLst>
        </p:spPr>
      </p:pic>
      <p:pic>
        <p:nvPicPr>
          <p:cNvPr id="2054" name="Picture 6"/>
          <p:cNvPicPr>
            <a:picLocks noChangeAspect="1" noChangeArrowheads="1"/>
          </p:cNvPicPr>
          <p:nvPr/>
        </p:nvPicPr>
        <p:blipFill>
          <a:blip r:embed="rId17"/>
          <a:srcRect/>
          <a:stretch>
            <a:fillRect/>
          </a:stretch>
        </p:blipFill>
        <p:spPr bwMode="auto">
          <a:xfrm>
            <a:off x="2285984" y="3857628"/>
            <a:ext cx="1790700" cy="1352550"/>
          </a:xfrm>
          <a:prstGeom prst="rect">
            <a:avLst/>
          </a:prstGeom>
          <a:ln>
            <a:noFill/>
          </a:ln>
          <a:effectLst>
            <a:softEdge rad="112500"/>
          </a:effectLst>
        </p:spPr>
      </p:pic>
      <p:pic>
        <p:nvPicPr>
          <p:cNvPr id="2055" name="Picture 7"/>
          <p:cNvPicPr>
            <a:picLocks noChangeAspect="1" noChangeArrowheads="1"/>
          </p:cNvPicPr>
          <p:nvPr/>
        </p:nvPicPr>
        <p:blipFill>
          <a:blip r:embed="rId18"/>
          <a:srcRect/>
          <a:stretch>
            <a:fillRect/>
          </a:stretch>
        </p:blipFill>
        <p:spPr bwMode="auto">
          <a:xfrm>
            <a:off x="6072198" y="3857628"/>
            <a:ext cx="1809750" cy="1352550"/>
          </a:xfrm>
          <a:prstGeom prst="rect">
            <a:avLst/>
          </a:prstGeom>
          <a:ln>
            <a:noFill/>
          </a:ln>
          <a:effectLst>
            <a:softEdge rad="112500"/>
          </a:effectLst>
        </p:spPr>
      </p:pic>
      <p:sp>
        <p:nvSpPr>
          <p:cNvPr id="26" name="Date Placeholder 25"/>
          <p:cNvSpPr>
            <a:spLocks noGrp="1"/>
          </p:cNvSpPr>
          <p:nvPr>
            <p:ph type="dt" sz="half" idx="10"/>
          </p:nvPr>
        </p:nvSpPr>
        <p:spPr/>
        <p:txBody>
          <a:bodyPr/>
          <a:lstStyle/>
          <a:p>
            <a:r>
              <a:rPr lang="fa-IR" sz="1400" smtClean="0"/>
              <a:t>ویرایش نخست 1395</a:t>
            </a:r>
            <a:endParaRPr lang="fa-IR" sz="1400" dirty="0"/>
          </a:p>
        </p:txBody>
      </p:sp>
      <p:sp>
        <p:nvSpPr>
          <p:cNvPr id="27" name="Slide Number Placeholder 26"/>
          <p:cNvSpPr>
            <a:spLocks noGrp="1"/>
          </p:cNvSpPr>
          <p:nvPr>
            <p:ph type="sldNum" sz="quarter" idx="12"/>
          </p:nvPr>
        </p:nvSpPr>
        <p:spPr/>
        <p:txBody>
          <a:bodyPr/>
          <a:lstStyle/>
          <a:p>
            <a:fld id="{281AB473-E4BA-4DF8-A103-E6BE2148DF2F}" type="slidenum">
              <a:rPr lang="fa-IR" sz="1600" smtClean="0"/>
              <a:pPr/>
              <a:t>20</a:t>
            </a:fld>
            <a:endParaRPr lang="fa-IR" dirty="0"/>
          </a:p>
        </p:txBody>
      </p:sp>
      <p:sp>
        <p:nvSpPr>
          <p:cNvPr id="29" name="Footer Placeholder 28"/>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48" name="Straight Connector 47"/>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8" name="Group 6"/>
          <p:cNvGrpSpPr/>
          <p:nvPr/>
        </p:nvGrpSpPr>
        <p:grpSpPr>
          <a:xfrm>
            <a:off x="357158" y="6550247"/>
            <a:ext cx="500066" cy="338554"/>
            <a:chOff x="4643438" y="5031413"/>
            <a:chExt cx="500066" cy="338554"/>
          </a:xfrm>
        </p:grpSpPr>
        <p:cxnSp>
          <p:nvCxnSpPr>
            <p:cNvPr id="30" name="Straight Connector 29"/>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32" name="Group 21"/>
          <p:cNvGrpSpPr/>
          <p:nvPr/>
        </p:nvGrpSpPr>
        <p:grpSpPr>
          <a:xfrm>
            <a:off x="-32" y="1071546"/>
            <a:ext cx="1081718" cy="4572032"/>
            <a:chOff x="214282" y="1152000"/>
            <a:chExt cx="1081718" cy="4572032"/>
          </a:xfrm>
        </p:grpSpPr>
        <p:grpSp>
          <p:nvGrpSpPr>
            <p:cNvPr id="33" name="Group 12"/>
            <p:cNvGrpSpPr/>
            <p:nvPr/>
          </p:nvGrpSpPr>
          <p:grpSpPr>
            <a:xfrm>
              <a:off x="216000" y="1152000"/>
              <a:ext cx="1080000" cy="1514338"/>
              <a:chOff x="234578" y="1204216"/>
              <a:chExt cx="1080000" cy="1514338"/>
            </a:xfrm>
          </p:grpSpPr>
          <p:grpSp>
            <p:nvGrpSpPr>
              <p:cNvPr id="55" name="Group 21"/>
              <p:cNvGrpSpPr/>
              <p:nvPr/>
            </p:nvGrpSpPr>
            <p:grpSpPr>
              <a:xfrm>
                <a:off x="234578" y="1204216"/>
                <a:ext cx="1080000" cy="1008000"/>
                <a:chOff x="103962" y="1204216"/>
                <a:chExt cx="1224000" cy="1008000"/>
              </a:xfrm>
            </p:grpSpPr>
            <p:sp>
              <p:nvSpPr>
                <p:cNvPr id="57"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58"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56"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49"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50"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80000"/>
                </a:lnSpc>
                <a:buClr>
                  <a:schemeClr val="accent2"/>
                </a:buClr>
                <a:buSzPct val="85000"/>
                <a:defRPr/>
              </a:pPr>
              <a:r>
                <a:rPr lang="fa-IR" dirty="0" smtClean="0">
                  <a:solidFill>
                    <a:srgbClr val="AA629B"/>
                  </a:solidFill>
                </a:rPr>
                <a:t>ذرات مغناطیسی</a:t>
              </a:r>
            </a:p>
          </p:txBody>
        </p:sp>
        <p:sp>
          <p:nvSpPr>
            <p:cNvPr id="51"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52"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53"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54"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ذرات مغناطیسی: مزایا و معایب</a:t>
            </a:r>
          </a:p>
        </p:txBody>
      </p:sp>
      <p:graphicFrame>
        <p:nvGraphicFramePr>
          <p:cNvPr id="27" name="Content Placeholder 19"/>
          <p:cNvGraphicFramePr>
            <a:graphicFrameLocks/>
          </p:cNvGraphicFramePr>
          <p:nvPr/>
        </p:nvGraphicFramePr>
        <p:xfrm>
          <a:off x="1500166" y="1881203"/>
          <a:ext cx="7199313" cy="376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Date Placeholder 15"/>
          <p:cNvSpPr>
            <a:spLocks noGrp="1"/>
          </p:cNvSpPr>
          <p:nvPr>
            <p:ph type="dt" sz="half" idx="10"/>
          </p:nvPr>
        </p:nvSpPr>
        <p:spPr/>
        <p:txBody>
          <a:bodyPr/>
          <a:lstStyle/>
          <a:p>
            <a:r>
              <a:rPr lang="fa-IR" sz="1400" smtClean="0"/>
              <a:t>ویرایش نخست 1395</a:t>
            </a:r>
            <a:endParaRPr lang="fa-IR" sz="1400" dirty="0"/>
          </a:p>
        </p:txBody>
      </p:sp>
      <p:sp>
        <p:nvSpPr>
          <p:cNvPr id="17" name="Slide Number Placeholder 16"/>
          <p:cNvSpPr>
            <a:spLocks noGrp="1"/>
          </p:cNvSpPr>
          <p:nvPr>
            <p:ph type="sldNum" sz="quarter" idx="12"/>
          </p:nvPr>
        </p:nvSpPr>
        <p:spPr/>
        <p:txBody>
          <a:bodyPr/>
          <a:lstStyle/>
          <a:p>
            <a:fld id="{281AB473-E4BA-4DF8-A103-E6BE2148DF2F}" type="slidenum">
              <a:rPr lang="fa-IR" sz="1600" smtClean="0"/>
              <a:pPr/>
              <a:t>21</a:t>
            </a:fld>
            <a:endParaRPr lang="fa-IR" sz="1400" dirty="0"/>
          </a:p>
        </p:txBody>
      </p:sp>
      <p:sp>
        <p:nvSpPr>
          <p:cNvPr id="18" name="Footer Placeholder 17"/>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42" name="Straight Connector 41"/>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oup 6"/>
          <p:cNvGrpSpPr/>
          <p:nvPr/>
        </p:nvGrpSpPr>
        <p:grpSpPr>
          <a:xfrm>
            <a:off x="357158" y="6550247"/>
            <a:ext cx="500066" cy="338554"/>
            <a:chOff x="4643438" y="5031413"/>
            <a:chExt cx="500066" cy="338554"/>
          </a:xfrm>
        </p:grpSpPr>
        <p:cxnSp>
          <p:nvCxnSpPr>
            <p:cNvPr id="22" name="Straight Connector 21"/>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24" name="Group 21"/>
          <p:cNvGrpSpPr/>
          <p:nvPr/>
        </p:nvGrpSpPr>
        <p:grpSpPr>
          <a:xfrm>
            <a:off x="-32" y="1071546"/>
            <a:ext cx="1081718" cy="4572032"/>
            <a:chOff x="214282" y="1152000"/>
            <a:chExt cx="1081718" cy="4572032"/>
          </a:xfrm>
        </p:grpSpPr>
        <p:grpSp>
          <p:nvGrpSpPr>
            <p:cNvPr id="25" name="Group 12"/>
            <p:cNvGrpSpPr/>
            <p:nvPr/>
          </p:nvGrpSpPr>
          <p:grpSpPr>
            <a:xfrm>
              <a:off x="216000" y="1152000"/>
              <a:ext cx="1080000" cy="1514338"/>
              <a:chOff x="234578" y="1204216"/>
              <a:chExt cx="1080000" cy="1514338"/>
            </a:xfrm>
          </p:grpSpPr>
          <p:grpSp>
            <p:nvGrpSpPr>
              <p:cNvPr id="45" name="Group 21"/>
              <p:cNvGrpSpPr/>
              <p:nvPr/>
            </p:nvGrpSpPr>
            <p:grpSpPr>
              <a:xfrm>
                <a:off x="234578" y="1204216"/>
                <a:ext cx="1080000" cy="1008000"/>
                <a:chOff x="103962" y="1204216"/>
                <a:chExt cx="1224000" cy="1008000"/>
              </a:xfrm>
            </p:grpSpPr>
            <p:sp>
              <p:nvSpPr>
                <p:cNvPr id="47"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48"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46"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28"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30"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80000"/>
                </a:lnSpc>
                <a:buClr>
                  <a:schemeClr val="accent2"/>
                </a:buClr>
                <a:buSzPct val="85000"/>
                <a:defRPr/>
              </a:pPr>
              <a:r>
                <a:rPr lang="fa-IR" dirty="0" smtClean="0">
                  <a:solidFill>
                    <a:srgbClr val="AA629B"/>
                  </a:solidFill>
                </a:rPr>
                <a:t>ذرات مغناطیسی</a:t>
              </a:r>
            </a:p>
          </p:txBody>
        </p:sp>
        <p:sp>
          <p:nvSpPr>
            <p:cNvPr id="31"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32"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43"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44"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6000" y="1524000"/>
            <a:ext cx="7200000" cy="1190620"/>
          </a:xfrm>
          <a:ln>
            <a:noFill/>
          </a:ln>
        </p:spPr>
        <p:txBody>
          <a:bodyPr>
            <a:noAutofit/>
          </a:bodyPr>
          <a:lstStyle/>
          <a:p>
            <a:pPr algn="justLow">
              <a:lnSpc>
                <a:spcPct val="120000"/>
              </a:lnSpc>
            </a:pPr>
            <a:r>
              <a:rPr lang="fa-IR" dirty="0" smtClean="0"/>
              <a:t>تغییر یک میدان مغناطیسی باعث ایجاد جریان الکتریکی در یک رسانا می‏شود.</a:t>
            </a:r>
          </a:p>
        </p:txBody>
      </p:sp>
      <p:sp>
        <p:nvSpPr>
          <p:cNvPr id="2" name="Title 1"/>
          <p:cNvSpPr>
            <a:spLocks noGrp="1"/>
          </p:cNvSpPr>
          <p:nvPr>
            <p:ph type="title"/>
          </p:nvPr>
        </p:nvSpPr>
        <p:spPr/>
        <p:txBody>
          <a:bodyPr>
            <a:normAutofit/>
          </a:bodyPr>
          <a:lstStyle/>
          <a:p>
            <a:pPr algn="r"/>
            <a:r>
              <a:rPr lang="fa-IR" sz="3600" dirty="0" smtClean="0">
                <a:solidFill>
                  <a:schemeClr val="tx2">
                    <a:lumMod val="75000"/>
                  </a:schemeClr>
                </a:solidFill>
                <a:uFill>
                  <a:solidFill>
                    <a:srgbClr val="FFFF00"/>
                  </a:solidFill>
                </a:uFill>
              </a:rPr>
              <a:t>آزمون جریان گردابی: القای </a:t>
            </a:r>
            <a:r>
              <a:rPr lang="fa-IR" sz="3600" dirty="0">
                <a:solidFill>
                  <a:schemeClr val="tx2">
                    <a:lumMod val="75000"/>
                  </a:schemeClr>
                </a:solidFill>
                <a:uFill>
                  <a:solidFill>
                    <a:srgbClr val="FFFF00"/>
                  </a:solidFill>
                </a:uFill>
              </a:rPr>
              <a:t>الکترومغناطیسی</a:t>
            </a:r>
          </a:p>
        </p:txBody>
      </p:sp>
      <p:sp>
        <p:nvSpPr>
          <p:cNvPr id="18" name="Date Placeholder 17"/>
          <p:cNvSpPr>
            <a:spLocks noGrp="1"/>
          </p:cNvSpPr>
          <p:nvPr>
            <p:ph type="dt" sz="half" idx="10"/>
          </p:nvPr>
        </p:nvSpPr>
        <p:spPr/>
        <p:txBody>
          <a:bodyPr/>
          <a:lstStyle/>
          <a:p>
            <a:r>
              <a:rPr lang="fa-IR" sz="1400" smtClean="0"/>
              <a:t>ویرایش نخست 1395</a:t>
            </a:r>
            <a:endParaRPr lang="fa-IR" sz="1400" dirty="0"/>
          </a:p>
        </p:txBody>
      </p:sp>
      <p:sp>
        <p:nvSpPr>
          <p:cNvPr id="19" name="Slide Number Placeholder 18"/>
          <p:cNvSpPr>
            <a:spLocks noGrp="1"/>
          </p:cNvSpPr>
          <p:nvPr>
            <p:ph type="sldNum" sz="quarter" idx="12"/>
          </p:nvPr>
        </p:nvSpPr>
        <p:spPr/>
        <p:txBody>
          <a:bodyPr/>
          <a:lstStyle/>
          <a:p>
            <a:fld id="{281AB473-E4BA-4DF8-A103-E6BE2148DF2F}" type="slidenum">
              <a:rPr lang="fa-IR" sz="1600" smtClean="0"/>
              <a:pPr/>
              <a:t>22</a:t>
            </a:fld>
            <a:endParaRPr lang="fa-IR" sz="1400" dirty="0"/>
          </a:p>
        </p:txBody>
      </p:sp>
      <p:sp>
        <p:nvSpPr>
          <p:cNvPr id="20" name="Footer Placeholder 19"/>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45" name="Straight Connector 44"/>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23" name="Picture 22" descr="AC_generation.gif"/>
          <p:cNvPicPr>
            <a:picLocks noChangeAspect="1"/>
          </p:cNvPicPr>
          <p:nvPr/>
        </p:nvPicPr>
        <p:blipFill>
          <a:blip r:embed="rId3"/>
          <a:stretch>
            <a:fillRect/>
          </a:stretch>
        </p:blipFill>
        <p:spPr>
          <a:xfrm>
            <a:off x="5453090" y="3500438"/>
            <a:ext cx="3048000" cy="1714500"/>
          </a:xfrm>
          <a:prstGeom prst="rect">
            <a:avLst/>
          </a:prstGeom>
        </p:spPr>
      </p:pic>
      <p:grpSp>
        <p:nvGrpSpPr>
          <p:cNvPr id="28" name="Group 27"/>
          <p:cNvGrpSpPr/>
          <p:nvPr/>
        </p:nvGrpSpPr>
        <p:grpSpPr>
          <a:xfrm>
            <a:off x="1857356" y="3357562"/>
            <a:ext cx="3505200" cy="2190750"/>
            <a:chOff x="1857356" y="3357562"/>
            <a:chExt cx="3505200" cy="2190750"/>
          </a:xfrm>
        </p:grpSpPr>
        <p:pic>
          <p:nvPicPr>
            <p:cNvPr id="1026" name="Picture 2"/>
            <p:cNvPicPr>
              <a:picLocks noChangeAspect="1" noChangeArrowheads="1"/>
            </p:cNvPicPr>
            <p:nvPr/>
          </p:nvPicPr>
          <p:blipFill>
            <a:blip r:embed="rId4"/>
            <a:srcRect/>
            <a:stretch>
              <a:fillRect/>
            </a:stretch>
          </p:blipFill>
          <p:spPr bwMode="auto">
            <a:xfrm>
              <a:off x="1857356" y="3357562"/>
              <a:ext cx="3505200" cy="2190750"/>
            </a:xfrm>
            <a:prstGeom prst="rect">
              <a:avLst/>
            </a:prstGeom>
            <a:ln>
              <a:noFill/>
            </a:ln>
            <a:effectLst>
              <a:softEdge rad="112500"/>
            </a:effectLst>
          </p:spPr>
        </p:pic>
        <p:sp>
          <p:nvSpPr>
            <p:cNvPr id="25" name="TextBox 24"/>
            <p:cNvSpPr txBox="1"/>
            <p:nvPr/>
          </p:nvSpPr>
          <p:spPr>
            <a:xfrm rot="428436">
              <a:off x="3804949" y="4345552"/>
              <a:ext cx="1080000" cy="369332"/>
            </a:xfrm>
            <a:prstGeom prst="rect">
              <a:avLst/>
            </a:prstGeom>
            <a:noFill/>
          </p:spPr>
          <p:txBody>
            <a:bodyPr wrap="square" rtlCol="1">
              <a:spAutoFit/>
            </a:bodyPr>
            <a:lstStyle/>
            <a:p>
              <a:pPr algn="ctr"/>
              <a:r>
                <a:rPr lang="fa-IR" spc="-100" dirty="0" smtClean="0">
                  <a:solidFill>
                    <a:srgbClr val="FF0000"/>
                  </a:solidFill>
                </a:rPr>
                <a:t>جریان گردابی</a:t>
              </a:r>
              <a:endParaRPr lang="fa-IR" spc="-100" dirty="0">
                <a:solidFill>
                  <a:srgbClr val="FF0000"/>
                </a:solidFill>
              </a:endParaRPr>
            </a:p>
          </p:txBody>
        </p:sp>
        <p:sp>
          <p:nvSpPr>
            <p:cNvPr id="26" name="TextBox 25"/>
            <p:cNvSpPr txBox="1"/>
            <p:nvPr/>
          </p:nvSpPr>
          <p:spPr>
            <a:xfrm rot="2005001">
              <a:off x="3576939" y="3612554"/>
              <a:ext cx="1365752" cy="369332"/>
            </a:xfrm>
            <a:prstGeom prst="rect">
              <a:avLst/>
            </a:prstGeom>
            <a:noFill/>
          </p:spPr>
          <p:txBody>
            <a:bodyPr wrap="square" rtlCol="1">
              <a:spAutoFit/>
            </a:bodyPr>
            <a:lstStyle/>
            <a:p>
              <a:pPr algn="ctr"/>
              <a:r>
                <a:rPr lang="fa-IR" spc="-100" dirty="0" smtClean="0">
                  <a:solidFill>
                    <a:srgbClr val="0070C0"/>
                  </a:solidFill>
                </a:rPr>
                <a:t>میدان الکترومغناطیسی</a:t>
              </a:r>
              <a:endParaRPr lang="fa-IR" spc="-100" dirty="0">
                <a:solidFill>
                  <a:srgbClr val="0070C0"/>
                </a:solidFill>
              </a:endParaRPr>
            </a:p>
          </p:txBody>
        </p:sp>
      </p:grpSp>
      <p:grpSp>
        <p:nvGrpSpPr>
          <p:cNvPr id="27" name="Group 6"/>
          <p:cNvGrpSpPr/>
          <p:nvPr/>
        </p:nvGrpSpPr>
        <p:grpSpPr>
          <a:xfrm>
            <a:off x="357158" y="6550247"/>
            <a:ext cx="500066" cy="338554"/>
            <a:chOff x="4643438" y="5031413"/>
            <a:chExt cx="500066" cy="338554"/>
          </a:xfrm>
        </p:grpSpPr>
        <p:cxnSp>
          <p:nvCxnSpPr>
            <p:cNvPr id="29" name="Straight Connector 28"/>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31" name="Group 21"/>
          <p:cNvGrpSpPr/>
          <p:nvPr/>
        </p:nvGrpSpPr>
        <p:grpSpPr>
          <a:xfrm>
            <a:off x="-32" y="1071546"/>
            <a:ext cx="1081718" cy="4572032"/>
            <a:chOff x="214282" y="1152000"/>
            <a:chExt cx="1081718" cy="4572032"/>
          </a:xfrm>
        </p:grpSpPr>
        <p:grpSp>
          <p:nvGrpSpPr>
            <p:cNvPr id="32" name="Group 12"/>
            <p:cNvGrpSpPr/>
            <p:nvPr/>
          </p:nvGrpSpPr>
          <p:grpSpPr>
            <a:xfrm>
              <a:off x="216000" y="1152000"/>
              <a:ext cx="1080000" cy="1514338"/>
              <a:chOff x="234578" y="1204216"/>
              <a:chExt cx="1080000" cy="1514338"/>
            </a:xfrm>
          </p:grpSpPr>
          <p:grpSp>
            <p:nvGrpSpPr>
              <p:cNvPr id="49" name="Group 21"/>
              <p:cNvGrpSpPr/>
              <p:nvPr/>
            </p:nvGrpSpPr>
            <p:grpSpPr>
              <a:xfrm>
                <a:off x="234578" y="1204216"/>
                <a:ext cx="1080000" cy="1008000"/>
                <a:chOff x="103962" y="1204216"/>
                <a:chExt cx="1224000" cy="1008000"/>
              </a:xfrm>
            </p:grpSpPr>
            <p:sp>
              <p:nvSpPr>
                <p:cNvPr id="51"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52"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50"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33"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34"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80000"/>
                </a:lnSpc>
                <a:buClr>
                  <a:schemeClr val="accent2"/>
                </a:buClr>
                <a:buSzPct val="85000"/>
                <a:defRPr/>
              </a:pPr>
              <a:r>
                <a:rPr lang="fa-IR" dirty="0" smtClean="0">
                  <a:solidFill>
                    <a:srgbClr val="AA629B"/>
                  </a:solidFill>
                </a:rPr>
                <a:t>ذرات مغناطیسی</a:t>
              </a:r>
            </a:p>
          </p:txBody>
        </p:sp>
        <p:sp>
          <p:nvSpPr>
            <p:cNvPr id="41"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46"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47"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48"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جریان گردابی: اصول</a:t>
            </a:r>
          </a:p>
        </p:txBody>
      </p:sp>
      <p:pic>
        <p:nvPicPr>
          <p:cNvPr id="1026" name="Picture 2"/>
          <p:cNvPicPr>
            <a:picLocks noChangeAspect="1" noChangeArrowheads="1"/>
          </p:cNvPicPr>
          <p:nvPr/>
        </p:nvPicPr>
        <p:blipFill>
          <a:blip r:embed="rId3"/>
          <a:srcRect/>
          <a:stretch>
            <a:fillRect/>
          </a:stretch>
        </p:blipFill>
        <p:spPr bwMode="auto">
          <a:xfrm>
            <a:off x="2786050" y="2643182"/>
            <a:ext cx="4900247" cy="2644760"/>
          </a:xfrm>
          <a:prstGeom prst="rect">
            <a:avLst/>
          </a:prstGeom>
          <a:ln>
            <a:noFill/>
          </a:ln>
          <a:effectLst>
            <a:softEdge rad="112500"/>
          </a:effectLst>
        </p:spPr>
      </p:pic>
      <p:sp>
        <p:nvSpPr>
          <p:cNvPr id="26" name="Content Placeholder 2"/>
          <p:cNvSpPr txBox="1">
            <a:spLocks/>
          </p:cNvSpPr>
          <p:nvPr/>
        </p:nvSpPr>
        <p:spPr>
          <a:xfrm>
            <a:off x="3000364" y="5286388"/>
            <a:ext cx="3924000" cy="792000"/>
          </a:xfrm>
          <a:prstGeom prst="rect">
            <a:avLst/>
          </a:prstGeom>
          <a:solidFill>
            <a:schemeClr val="bg2">
              <a:lumMod val="50000"/>
            </a:schemeClr>
          </a:solidFill>
          <a:ln/>
        </p:spPr>
        <p:style>
          <a:lnRef idx="1">
            <a:schemeClr val="accent2"/>
          </a:lnRef>
          <a:fillRef idx="2">
            <a:schemeClr val="accent2"/>
          </a:fillRef>
          <a:effectRef idx="1">
            <a:schemeClr val="accent2"/>
          </a:effectRef>
          <a:fontRef idx="minor">
            <a:schemeClr val="dk1"/>
          </a:fontRef>
        </p:style>
        <p:txBody>
          <a:bodyPr vert="horz">
            <a:normAutofit/>
          </a:bodyPr>
          <a:lstStyle/>
          <a:p>
            <a:pPr marL="274320" marR="0" lvl="0" indent="-274320" algn="ctr" defTabSz="914400" rtl="1" eaLnBrk="1" fontAlgn="auto" latinLnBrk="0" hangingPunct="1">
              <a:lnSpc>
                <a:spcPct val="120000"/>
              </a:lnSpc>
              <a:spcBef>
                <a:spcPts val="600"/>
              </a:spcBef>
              <a:spcAft>
                <a:spcPts val="0"/>
              </a:spcAft>
              <a:buClr>
                <a:schemeClr val="accent2"/>
              </a:buClr>
              <a:buSzPct val="85000"/>
              <a:tabLst/>
              <a:defRPr/>
            </a:pPr>
            <a:r>
              <a:rPr lang="fa-IR" dirty="0" smtClean="0">
                <a:solidFill>
                  <a:schemeClr val="tx1"/>
                </a:solidFill>
              </a:rPr>
              <a:t>2ـ</a:t>
            </a:r>
            <a:r>
              <a:rPr lang="fa-IR" dirty="0" smtClean="0"/>
              <a:t> نزدیک‏کردن سیم‏پیچ به یک رسانا باعث ایجاد جریان‏های گردابی در رسانا می‏شود.</a:t>
            </a:r>
            <a:endParaRPr kumimoji="0" lang="fa-IR"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7" name="Content Placeholder 2"/>
          <p:cNvSpPr txBox="1">
            <a:spLocks/>
          </p:cNvSpPr>
          <p:nvPr/>
        </p:nvSpPr>
        <p:spPr>
          <a:xfrm>
            <a:off x="6143636" y="2458124"/>
            <a:ext cx="2520000" cy="828000"/>
          </a:xfrm>
          <a:prstGeom prst="rect">
            <a:avLst/>
          </a:prstGeom>
          <a:solidFill>
            <a:schemeClr val="bg2">
              <a:lumMod val="50000"/>
            </a:schemeClr>
          </a:solidFill>
          <a:ln/>
          <a:scene3d>
            <a:camera prst="isometricOffAxis2Left"/>
            <a:lightRig rig="threePt" dir="t"/>
          </a:scene3d>
        </p:spPr>
        <p:style>
          <a:lnRef idx="1">
            <a:schemeClr val="accent2"/>
          </a:lnRef>
          <a:fillRef idx="2">
            <a:schemeClr val="accent2"/>
          </a:fillRef>
          <a:effectRef idx="1">
            <a:schemeClr val="accent2"/>
          </a:effectRef>
          <a:fontRef idx="minor">
            <a:schemeClr val="dk1"/>
          </a:fontRef>
        </p:style>
        <p:txBody>
          <a:bodyPr vert="horz">
            <a:normAutofit/>
          </a:bodyPr>
          <a:lstStyle/>
          <a:p>
            <a:pPr marL="274320" marR="0" lvl="0" indent="-274320" algn="ctr" defTabSz="914400" rtl="1" eaLnBrk="1" fontAlgn="auto" latinLnBrk="0" hangingPunct="1">
              <a:lnSpc>
                <a:spcPct val="120000"/>
              </a:lnSpc>
              <a:spcBef>
                <a:spcPts val="600"/>
              </a:spcBef>
              <a:spcAft>
                <a:spcPts val="0"/>
              </a:spcAft>
              <a:buClr>
                <a:schemeClr val="accent2"/>
              </a:buClr>
              <a:buSzPct val="85000"/>
              <a:buFont typeface="Wingdings 2"/>
              <a:buNone/>
              <a:tabLst/>
              <a:defRPr/>
            </a:pPr>
            <a:r>
              <a:rPr kumimoji="0" lang="fa-IR" sz="2000" b="0" i="0" u="none" strike="noStrike" kern="1200" cap="none" spc="0" normalizeH="0" baseline="0" noProof="0" dirty="0" smtClean="0">
                <a:ln>
                  <a:noFill/>
                </a:ln>
                <a:solidFill>
                  <a:schemeClr val="tx1"/>
                </a:solidFill>
                <a:effectLst/>
                <a:uLnTx/>
                <a:uFillTx/>
                <a:latin typeface="+mn-lt"/>
                <a:ea typeface="+mn-ea"/>
                <a:cs typeface="+mn-cs"/>
              </a:rPr>
              <a:t>3ـ </a:t>
            </a:r>
            <a:r>
              <a:rPr kumimoji="0" lang="fa-IR" sz="2000" b="0" i="0" u="none" strike="noStrike" kern="1200" cap="none" spc="0" normalizeH="0" noProof="0" dirty="0" smtClean="0">
                <a:ln>
                  <a:noFill/>
                </a:ln>
                <a:solidFill>
                  <a:schemeClr val="tx1"/>
                </a:solidFill>
                <a:effectLst/>
                <a:uLnTx/>
                <a:uFillTx/>
                <a:latin typeface="+mn-lt"/>
                <a:ea typeface="+mn-ea"/>
                <a:cs typeface="+mn-cs"/>
              </a:rPr>
              <a:t>ناپیوستگی‏ای در قطعه جریان را قطع می‏کند.</a:t>
            </a:r>
            <a:endParaRPr kumimoji="0" lang="fa-IR"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Content Placeholder 2"/>
          <p:cNvSpPr>
            <a:spLocks noGrp="1"/>
          </p:cNvSpPr>
          <p:nvPr>
            <p:ph idx="1"/>
          </p:nvPr>
        </p:nvSpPr>
        <p:spPr>
          <a:xfrm>
            <a:off x="1500166" y="1928802"/>
            <a:ext cx="4284000" cy="828000"/>
          </a:xfrm>
          <a:solidFill>
            <a:schemeClr val="bg2">
              <a:lumMod val="50000"/>
            </a:schemeClr>
          </a:solidFill>
          <a:ln/>
          <a:scene3d>
            <a:camera prst="isometricOffAxis1Right"/>
            <a:lightRig rig="threePt" dir="t"/>
          </a:scene3d>
        </p:spPr>
        <p:style>
          <a:lnRef idx="1">
            <a:schemeClr val="accent2"/>
          </a:lnRef>
          <a:fillRef idx="2">
            <a:schemeClr val="accent2"/>
          </a:fillRef>
          <a:effectRef idx="1">
            <a:schemeClr val="accent2"/>
          </a:effectRef>
          <a:fontRef idx="minor">
            <a:schemeClr val="dk1"/>
          </a:fontRef>
        </p:style>
        <p:txBody>
          <a:bodyPr>
            <a:normAutofit fontScale="92500"/>
          </a:bodyPr>
          <a:lstStyle/>
          <a:p>
            <a:pPr algn="ctr">
              <a:lnSpc>
                <a:spcPct val="120000"/>
              </a:lnSpc>
              <a:buNone/>
            </a:pPr>
            <a:r>
              <a:rPr lang="fa-IR" sz="2200" dirty="0" smtClean="0">
                <a:solidFill>
                  <a:schemeClr val="tx1"/>
                </a:solidFill>
              </a:rPr>
              <a:t>1ـ</a:t>
            </a:r>
            <a:r>
              <a:rPr lang="fa-IR" sz="2200" dirty="0" smtClean="0">
                <a:solidFill>
                  <a:srgbClr val="C00000"/>
                </a:solidFill>
              </a:rPr>
              <a:t> </a:t>
            </a:r>
            <a:r>
              <a:rPr lang="fa-IR" sz="2200" dirty="0" smtClean="0"/>
              <a:t>جریان الکتریکیِ متناوب در سیم‏پیچ میدان مغناطیسیِ متغیر ایجاد می‏کند.</a:t>
            </a:r>
          </a:p>
        </p:txBody>
      </p:sp>
      <p:sp>
        <p:nvSpPr>
          <p:cNvPr id="29" name="Oval 28"/>
          <p:cNvSpPr/>
          <p:nvPr/>
        </p:nvSpPr>
        <p:spPr>
          <a:xfrm>
            <a:off x="3714744" y="4891512"/>
            <a:ext cx="252000" cy="252000"/>
          </a:xfrm>
          <a:prstGeom prst="ellipse">
            <a:avLst/>
          </a:prstGeom>
          <a:solidFill>
            <a:schemeClr val="tx1">
              <a:lumMod val="65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C00000"/>
                </a:solidFill>
              </a:rPr>
              <a:t>1</a:t>
            </a:r>
            <a:endParaRPr lang="fa-IR" sz="1600" dirty="0">
              <a:solidFill>
                <a:srgbClr val="C00000"/>
              </a:solidFill>
            </a:endParaRPr>
          </a:p>
        </p:txBody>
      </p:sp>
      <p:sp>
        <p:nvSpPr>
          <p:cNvPr id="33" name="Oval 32"/>
          <p:cNvSpPr/>
          <p:nvPr/>
        </p:nvSpPr>
        <p:spPr>
          <a:xfrm>
            <a:off x="5034380" y="4891512"/>
            <a:ext cx="252000" cy="252000"/>
          </a:xfrm>
          <a:prstGeom prst="ellipse">
            <a:avLst/>
          </a:prstGeom>
          <a:solidFill>
            <a:schemeClr val="tx1">
              <a:lumMod val="65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C00000"/>
                </a:solidFill>
              </a:rPr>
              <a:t>2</a:t>
            </a:r>
            <a:endParaRPr lang="fa-IR" sz="1600" dirty="0">
              <a:solidFill>
                <a:srgbClr val="C00000"/>
              </a:solidFill>
            </a:endParaRPr>
          </a:p>
        </p:txBody>
      </p:sp>
      <p:sp>
        <p:nvSpPr>
          <p:cNvPr id="34" name="Oval 33"/>
          <p:cNvSpPr/>
          <p:nvPr/>
        </p:nvSpPr>
        <p:spPr>
          <a:xfrm>
            <a:off x="6500826" y="4891512"/>
            <a:ext cx="252000" cy="252000"/>
          </a:xfrm>
          <a:prstGeom prst="ellipse">
            <a:avLst/>
          </a:prstGeom>
          <a:solidFill>
            <a:schemeClr val="tx1">
              <a:lumMod val="65000"/>
            </a:schemeClr>
          </a:solid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C00000"/>
                </a:solidFill>
              </a:rPr>
              <a:t>3</a:t>
            </a:r>
            <a:endParaRPr lang="fa-IR" sz="1600" dirty="0">
              <a:solidFill>
                <a:srgbClr val="C00000"/>
              </a:solidFill>
            </a:endParaRPr>
          </a:p>
        </p:txBody>
      </p:sp>
      <p:sp>
        <p:nvSpPr>
          <p:cNvPr id="36" name="Date Placeholder 35"/>
          <p:cNvSpPr>
            <a:spLocks noGrp="1"/>
          </p:cNvSpPr>
          <p:nvPr>
            <p:ph type="dt" sz="half" idx="10"/>
          </p:nvPr>
        </p:nvSpPr>
        <p:spPr/>
        <p:txBody>
          <a:bodyPr/>
          <a:lstStyle/>
          <a:p>
            <a:r>
              <a:rPr lang="fa-IR" sz="1400" smtClean="0"/>
              <a:t>ویرایش نخست 1395</a:t>
            </a:r>
            <a:endParaRPr lang="fa-IR" sz="1400" dirty="0"/>
          </a:p>
        </p:txBody>
      </p:sp>
      <p:sp>
        <p:nvSpPr>
          <p:cNvPr id="37" name="Slide Number Placeholder 36"/>
          <p:cNvSpPr>
            <a:spLocks noGrp="1"/>
          </p:cNvSpPr>
          <p:nvPr>
            <p:ph type="sldNum" sz="quarter" idx="12"/>
          </p:nvPr>
        </p:nvSpPr>
        <p:spPr/>
        <p:txBody>
          <a:bodyPr/>
          <a:lstStyle/>
          <a:p>
            <a:fld id="{281AB473-E4BA-4DF8-A103-E6BE2148DF2F}" type="slidenum">
              <a:rPr lang="fa-IR" sz="1600" smtClean="0"/>
              <a:pPr/>
              <a:t>23</a:t>
            </a:fld>
            <a:endParaRPr lang="fa-IR" sz="1400" dirty="0"/>
          </a:p>
        </p:txBody>
      </p:sp>
      <p:sp>
        <p:nvSpPr>
          <p:cNvPr id="38" name="Footer Placeholder 37"/>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51" name="Straight Connector 50"/>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8" name="Group 6"/>
          <p:cNvGrpSpPr/>
          <p:nvPr/>
        </p:nvGrpSpPr>
        <p:grpSpPr>
          <a:xfrm>
            <a:off x="357158" y="6550247"/>
            <a:ext cx="500066" cy="338554"/>
            <a:chOff x="4643438" y="5031413"/>
            <a:chExt cx="500066" cy="338554"/>
          </a:xfrm>
        </p:grpSpPr>
        <p:cxnSp>
          <p:nvCxnSpPr>
            <p:cNvPr id="30" name="Straight Connector 29"/>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32" name="Group 21"/>
          <p:cNvGrpSpPr/>
          <p:nvPr/>
        </p:nvGrpSpPr>
        <p:grpSpPr>
          <a:xfrm>
            <a:off x="-32" y="1071546"/>
            <a:ext cx="1081718" cy="4572032"/>
            <a:chOff x="214282" y="1152000"/>
            <a:chExt cx="1081718" cy="4572032"/>
          </a:xfrm>
        </p:grpSpPr>
        <p:grpSp>
          <p:nvGrpSpPr>
            <p:cNvPr id="39" name="Group 12"/>
            <p:cNvGrpSpPr/>
            <p:nvPr/>
          </p:nvGrpSpPr>
          <p:grpSpPr>
            <a:xfrm>
              <a:off x="216000" y="1152000"/>
              <a:ext cx="1080000" cy="1514338"/>
              <a:chOff x="234578" y="1204216"/>
              <a:chExt cx="1080000" cy="1514338"/>
            </a:xfrm>
          </p:grpSpPr>
          <p:grpSp>
            <p:nvGrpSpPr>
              <p:cNvPr id="58" name="Group 21"/>
              <p:cNvGrpSpPr/>
              <p:nvPr/>
            </p:nvGrpSpPr>
            <p:grpSpPr>
              <a:xfrm>
                <a:off x="234578" y="1204216"/>
                <a:ext cx="1080000" cy="1008000"/>
                <a:chOff x="103962" y="1204216"/>
                <a:chExt cx="1224000" cy="1008000"/>
              </a:xfrm>
            </p:grpSpPr>
            <p:sp>
              <p:nvSpPr>
                <p:cNvPr id="60"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61"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59"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52"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53"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80000"/>
                </a:lnSpc>
                <a:buClr>
                  <a:schemeClr val="accent2"/>
                </a:buClr>
                <a:buSzPct val="85000"/>
                <a:defRPr/>
              </a:pPr>
              <a:r>
                <a:rPr lang="fa-IR" dirty="0" smtClean="0">
                  <a:solidFill>
                    <a:srgbClr val="AA629B"/>
                  </a:solidFill>
                </a:rPr>
                <a:t>ذرات مغناطیسی</a:t>
              </a:r>
            </a:p>
          </p:txBody>
        </p:sp>
        <p:sp>
          <p:nvSpPr>
            <p:cNvPr id="54"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55"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56"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57"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6000" y="1524000"/>
            <a:ext cx="7200000" cy="2333628"/>
          </a:xfrm>
          <a:ln>
            <a:noFill/>
          </a:ln>
        </p:spPr>
        <p:txBody>
          <a:bodyPr>
            <a:noAutofit/>
          </a:bodyPr>
          <a:lstStyle/>
          <a:p>
            <a:pPr algn="justLow"/>
            <a:r>
              <a:rPr lang="fa-IR" dirty="0" smtClean="0"/>
              <a:t>تشخیص ناپیوستگی‏های سطحی ویا نزدیک به سطح در فلزات.</a:t>
            </a:r>
          </a:p>
        </p:txBody>
      </p:sp>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جریان گردابی: کاربرد</a:t>
            </a:r>
          </a:p>
        </p:txBody>
      </p:sp>
      <p:pic>
        <p:nvPicPr>
          <p:cNvPr id="20" name="Picture 19" descr="imagesCAG71OLT.jpg"/>
          <p:cNvPicPr>
            <a:picLocks noChangeAspect="1"/>
          </p:cNvPicPr>
          <p:nvPr/>
        </p:nvPicPr>
        <p:blipFill>
          <a:blip r:embed="rId3"/>
          <a:stretch>
            <a:fillRect/>
          </a:stretch>
        </p:blipFill>
        <p:spPr>
          <a:xfrm>
            <a:off x="2071670" y="3143248"/>
            <a:ext cx="2851861" cy="2571768"/>
          </a:xfrm>
          <a:prstGeom prst="rect">
            <a:avLst/>
          </a:prstGeom>
          <a:ln>
            <a:noFill/>
          </a:ln>
          <a:effectLst>
            <a:softEdge rad="112500"/>
          </a:effectLst>
        </p:spPr>
      </p:pic>
      <p:pic>
        <p:nvPicPr>
          <p:cNvPr id="26" name="Picture 25" descr="imagesCAFVPJ5N.jpg"/>
          <p:cNvPicPr>
            <a:picLocks noChangeAspect="1"/>
          </p:cNvPicPr>
          <p:nvPr/>
        </p:nvPicPr>
        <p:blipFill>
          <a:blip r:embed="rId4"/>
          <a:stretch>
            <a:fillRect/>
          </a:stretch>
        </p:blipFill>
        <p:spPr>
          <a:xfrm>
            <a:off x="5643570" y="3071810"/>
            <a:ext cx="2262190" cy="2714628"/>
          </a:xfrm>
          <a:prstGeom prst="rect">
            <a:avLst/>
          </a:prstGeom>
          <a:ln>
            <a:noFill/>
          </a:ln>
          <a:effectLst>
            <a:softEdge rad="112500"/>
          </a:effectLst>
        </p:spPr>
      </p:pic>
      <p:sp>
        <p:nvSpPr>
          <p:cNvPr id="18" name="Date Placeholder 17"/>
          <p:cNvSpPr>
            <a:spLocks noGrp="1"/>
          </p:cNvSpPr>
          <p:nvPr>
            <p:ph type="dt" sz="half" idx="10"/>
          </p:nvPr>
        </p:nvSpPr>
        <p:spPr/>
        <p:txBody>
          <a:bodyPr/>
          <a:lstStyle/>
          <a:p>
            <a:r>
              <a:rPr lang="fa-IR" sz="1400" dirty="0" smtClean="0"/>
              <a:t>ویرایش نخست 1395</a:t>
            </a:r>
            <a:endParaRPr lang="fa-IR" sz="1400" dirty="0"/>
          </a:p>
        </p:txBody>
      </p:sp>
      <p:sp>
        <p:nvSpPr>
          <p:cNvPr id="19" name="Slide Number Placeholder 18"/>
          <p:cNvSpPr>
            <a:spLocks noGrp="1"/>
          </p:cNvSpPr>
          <p:nvPr>
            <p:ph type="sldNum" sz="quarter" idx="12"/>
          </p:nvPr>
        </p:nvSpPr>
        <p:spPr/>
        <p:txBody>
          <a:bodyPr/>
          <a:lstStyle/>
          <a:p>
            <a:fld id="{281AB473-E4BA-4DF8-A103-E6BE2148DF2F}" type="slidenum">
              <a:rPr lang="fa-IR" sz="1600" smtClean="0"/>
              <a:pPr/>
              <a:t>24</a:t>
            </a:fld>
            <a:endParaRPr lang="fa-IR" sz="1400" dirty="0"/>
          </a:p>
        </p:txBody>
      </p:sp>
      <p:sp>
        <p:nvSpPr>
          <p:cNvPr id="27" name="Footer Placeholder 26"/>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45" name="Straight Connector 44"/>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2" name="Group 6"/>
          <p:cNvGrpSpPr/>
          <p:nvPr/>
        </p:nvGrpSpPr>
        <p:grpSpPr>
          <a:xfrm>
            <a:off x="357158" y="6550247"/>
            <a:ext cx="500066" cy="338554"/>
            <a:chOff x="4643438" y="5031413"/>
            <a:chExt cx="500066" cy="338554"/>
          </a:xfrm>
        </p:grpSpPr>
        <p:cxnSp>
          <p:nvCxnSpPr>
            <p:cNvPr id="23" name="Straight Connector 22"/>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25" name="Group 21"/>
          <p:cNvGrpSpPr/>
          <p:nvPr/>
        </p:nvGrpSpPr>
        <p:grpSpPr>
          <a:xfrm>
            <a:off x="-32" y="1071546"/>
            <a:ext cx="1081718" cy="4572032"/>
            <a:chOff x="214282" y="1152000"/>
            <a:chExt cx="1081718" cy="4572032"/>
          </a:xfrm>
        </p:grpSpPr>
        <p:grpSp>
          <p:nvGrpSpPr>
            <p:cNvPr id="28" name="Group 12"/>
            <p:cNvGrpSpPr/>
            <p:nvPr/>
          </p:nvGrpSpPr>
          <p:grpSpPr>
            <a:xfrm>
              <a:off x="216000" y="1152000"/>
              <a:ext cx="1080000" cy="1514338"/>
              <a:chOff x="234578" y="1204216"/>
              <a:chExt cx="1080000" cy="1514338"/>
            </a:xfrm>
          </p:grpSpPr>
          <p:grpSp>
            <p:nvGrpSpPr>
              <p:cNvPr id="48" name="Group 21"/>
              <p:cNvGrpSpPr/>
              <p:nvPr/>
            </p:nvGrpSpPr>
            <p:grpSpPr>
              <a:xfrm>
                <a:off x="234578" y="1204216"/>
                <a:ext cx="1080000" cy="1008000"/>
                <a:chOff x="103962" y="1204216"/>
                <a:chExt cx="1224000" cy="1008000"/>
              </a:xfrm>
            </p:grpSpPr>
            <p:sp>
              <p:nvSpPr>
                <p:cNvPr id="50"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51"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49"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29"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30"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80000"/>
                </a:lnSpc>
                <a:buClr>
                  <a:schemeClr val="accent2"/>
                </a:buClr>
                <a:buSzPct val="85000"/>
                <a:defRPr/>
              </a:pPr>
              <a:r>
                <a:rPr lang="fa-IR" dirty="0" smtClean="0">
                  <a:solidFill>
                    <a:srgbClr val="AA629B"/>
                  </a:solidFill>
                </a:rPr>
                <a:t>ذرات مغناطیسی</a:t>
              </a:r>
            </a:p>
          </p:txBody>
        </p:sp>
        <p:sp>
          <p:nvSpPr>
            <p:cNvPr id="31"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32"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46"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47"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جریان گردابی: ابزار و روش کار</a:t>
            </a:r>
          </a:p>
        </p:txBody>
      </p:sp>
      <p:pic>
        <p:nvPicPr>
          <p:cNvPr id="26" name="Picture 25" descr="eddy-current-testing.png"/>
          <p:cNvPicPr>
            <a:picLocks noChangeAspect="1"/>
          </p:cNvPicPr>
          <p:nvPr/>
        </p:nvPicPr>
        <p:blipFill>
          <a:blip r:embed="rId3"/>
          <a:stretch>
            <a:fillRect/>
          </a:stretch>
        </p:blipFill>
        <p:spPr>
          <a:xfrm>
            <a:off x="5515014" y="4549959"/>
            <a:ext cx="2914638" cy="1643232"/>
          </a:xfrm>
          <a:prstGeom prst="rect">
            <a:avLst/>
          </a:prstGeom>
          <a:ln>
            <a:noFill/>
          </a:ln>
          <a:effectLst>
            <a:softEdge rad="112500"/>
          </a:effectLst>
        </p:spPr>
      </p:pic>
      <p:pic>
        <p:nvPicPr>
          <p:cNvPr id="20" name="Picture 19" descr="Eddy-Current-and-probes1.jpg"/>
          <p:cNvPicPr>
            <a:picLocks noChangeAspect="1"/>
          </p:cNvPicPr>
          <p:nvPr/>
        </p:nvPicPr>
        <p:blipFill>
          <a:blip r:embed="rId4"/>
          <a:stretch>
            <a:fillRect/>
          </a:stretch>
        </p:blipFill>
        <p:spPr>
          <a:xfrm>
            <a:off x="5453086" y="2214554"/>
            <a:ext cx="2976566" cy="2232425"/>
          </a:xfrm>
          <a:prstGeom prst="rect">
            <a:avLst/>
          </a:prstGeom>
          <a:ln>
            <a:noFill/>
          </a:ln>
          <a:effectLst>
            <a:softEdge rad="112500"/>
          </a:effectLst>
        </p:spPr>
      </p:pic>
      <p:pic>
        <p:nvPicPr>
          <p:cNvPr id="27" name="Picture 26" descr="Defect-4.gif"/>
          <p:cNvPicPr>
            <a:picLocks noChangeAspect="1"/>
          </p:cNvPicPr>
          <p:nvPr/>
        </p:nvPicPr>
        <p:blipFill>
          <a:blip r:embed="rId5"/>
          <a:stretch>
            <a:fillRect/>
          </a:stretch>
        </p:blipFill>
        <p:spPr>
          <a:xfrm>
            <a:off x="1619249" y="2643197"/>
            <a:ext cx="3238503" cy="2428877"/>
          </a:xfrm>
          <a:prstGeom prst="rect">
            <a:avLst/>
          </a:prstGeom>
          <a:ln>
            <a:noFill/>
          </a:ln>
          <a:effectLst>
            <a:softEdge rad="112500"/>
          </a:effectLst>
        </p:spPr>
      </p:pic>
      <p:sp>
        <p:nvSpPr>
          <p:cNvPr id="33" name="Date Placeholder 32"/>
          <p:cNvSpPr>
            <a:spLocks noGrp="1"/>
          </p:cNvSpPr>
          <p:nvPr>
            <p:ph type="dt" sz="half" idx="10"/>
          </p:nvPr>
        </p:nvSpPr>
        <p:spPr/>
        <p:txBody>
          <a:bodyPr/>
          <a:lstStyle/>
          <a:p>
            <a:r>
              <a:rPr lang="fa-IR" sz="1400" smtClean="0"/>
              <a:t>ویرایش نخست 1395</a:t>
            </a:r>
            <a:endParaRPr lang="fa-IR" sz="1400" dirty="0"/>
          </a:p>
        </p:txBody>
      </p:sp>
      <p:sp>
        <p:nvSpPr>
          <p:cNvPr id="34" name="Slide Number Placeholder 33"/>
          <p:cNvSpPr>
            <a:spLocks noGrp="1"/>
          </p:cNvSpPr>
          <p:nvPr>
            <p:ph type="sldNum" sz="quarter" idx="12"/>
          </p:nvPr>
        </p:nvSpPr>
        <p:spPr/>
        <p:txBody>
          <a:bodyPr/>
          <a:lstStyle/>
          <a:p>
            <a:fld id="{281AB473-E4BA-4DF8-A103-E6BE2148DF2F}" type="slidenum">
              <a:rPr lang="fa-IR" sz="1600" smtClean="0"/>
              <a:pPr/>
              <a:t>25</a:t>
            </a:fld>
            <a:endParaRPr lang="fa-IR" sz="1400" dirty="0"/>
          </a:p>
        </p:txBody>
      </p:sp>
      <p:sp>
        <p:nvSpPr>
          <p:cNvPr id="35" name="Footer Placeholder 34"/>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sp>
        <p:nvSpPr>
          <p:cNvPr id="49" name="Content Placeholder 2"/>
          <p:cNvSpPr txBox="1">
            <a:spLocks/>
          </p:cNvSpPr>
          <p:nvPr/>
        </p:nvSpPr>
        <p:spPr>
          <a:xfrm>
            <a:off x="3714744" y="1643050"/>
            <a:ext cx="4818380" cy="642942"/>
          </a:xfrm>
          <a:prstGeom prst="rect">
            <a:avLst/>
          </a:prstGeom>
          <a:ln>
            <a:noFill/>
          </a:ln>
        </p:spPr>
        <p:txBody>
          <a:bodyPr vert="horz">
            <a:normAutofit/>
          </a:bodyPr>
          <a:lstStyle/>
          <a:p>
            <a:pPr marL="274320" marR="0" lvl="0" indent="-274320" algn="justLow" defTabSz="914400" rtl="1" eaLnBrk="1" fontAlgn="auto" latinLnBrk="0" hangingPunct="1">
              <a:lnSpc>
                <a:spcPct val="100000"/>
              </a:lnSpc>
              <a:spcBef>
                <a:spcPts val="600"/>
              </a:spcBef>
              <a:spcAft>
                <a:spcPts val="0"/>
              </a:spcAft>
              <a:buClr>
                <a:schemeClr val="accent2"/>
              </a:buClr>
              <a:buSzPct val="85000"/>
              <a:buFont typeface="Wingdings 2"/>
              <a:buChar char=""/>
              <a:tabLst/>
              <a:defRPr/>
            </a:pPr>
            <a:r>
              <a:rPr kumimoji="0" lang="fa-IR" sz="3200" b="0" i="0" u="none" strike="noStrike" kern="1200" cap="none" spc="0" normalizeH="0" baseline="0" noProof="0" dirty="0" smtClean="0">
                <a:ln>
                  <a:noFill/>
                </a:ln>
                <a:solidFill>
                  <a:schemeClr val="tx1"/>
                </a:solidFill>
                <a:effectLst/>
                <a:uLnTx/>
                <a:uFillTx/>
                <a:latin typeface="+mn-lt"/>
                <a:ea typeface="+mn-ea"/>
                <a:cs typeface="+mn-cs"/>
              </a:rPr>
              <a:t>ابزار: نمایش‏گر و انواعِ پروب‏ها</a:t>
            </a:r>
          </a:p>
          <a:p>
            <a:pPr marL="640080" marR="0" lvl="1" indent="-274320" algn="justLow" defTabSz="914400" rtl="1" eaLnBrk="1" fontAlgn="auto" latinLnBrk="0" hangingPunct="1">
              <a:lnSpc>
                <a:spcPct val="100000"/>
              </a:lnSpc>
              <a:spcBef>
                <a:spcPts val="300"/>
              </a:spcBef>
              <a:spcAft>
                <a:spcPts val="0"/>
              </a:spcAft>
              <a:buClr>
                <a:schemeClr val="accent2">
                  <a:shade val="75000"/>
                </a:schemeClr>
              </a:buClr>
              <a:buSzPct val="85000"/>
              <a:buFont typeface="Wingdings 2"/>
              <a:buChar char=""/>
              <a:tabLst/>
              <a:defRPr/>
            </a:pPr>
            <a:endParaRPr kumimoji="0" lang="fa-IR" sz="2000" b="0" i="0" u="none" strike="noStrike" kern="1200" cap="none" spc="0" normalizeH="0" baseline="0" noProof="0" dirty="0" smtClean="0">
              <a:ln>
                <a:noFill/>
              </a:ln>
              <a:solidFill>
                <a:schemeClr val="tx2"/>
              </a:solidFill>
              <a:effectLst/>
              <a:uLnTx/>
              <a:uFillTx/>
              <a:latin typeface="+mn-lt"/>
              <a:ea typeface="+mn-ea"/>
              <a:cs typeface="+mn-cs"/>
            </a:endParaRPr>
          </a:p>
        </p:txBody>
      </p:sp>
      <p:cxnSp>
        <p:nvCxnSpPr>
          <p:cNvPr id="51" name="Straight Connector 50"/>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3" name="Group 6"/>
          <p:cNvGrpSpPr/>
          <p:nvPr/>
        </p:nvGrpSpPr>
        <p:grpSpPr>
          <a:xfrm>
            <a:off x="357158" y="6550247"/>
            <a:ext cx="500066" cy="338554"/>
            <a:chOff x="4643438" y="5031413"/>
            <a:chExt cx="500066" cy="338554"/>
          </a:xfrm>
        </p:grpSpPr>
        <p:cxnSp>
          <p:nvCxnSpPr>
            <p:cNvPr id="24" name="Straight Connector 23"/>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28" name="Group 21"/>
          <p:cNvGrpSpPr/>
          <p:nvPr/>
        </p:nvGrpSpPr>
        <p:grpSpPr>
          <a:xfrm>
            <a:off x="-32" y="1071546"/>
            <a:ext cx="1081718" cy="4572032"/>
            <a:chOff x="214282" y="1152000"/>
            <a:chExt cx="1081718" cy="4572032"/>
          </a:xfrm>
        </p:grpSpPr>
        <p:grpSp>
          <p:nvGrpSpPr>
            <p:cNvPr id="29" name="Group 12"/>
            <p:cNvGrpSpPr/>
            <p:nvPr/>
          </p:nvGrpSpPr>
          <p:grpSpPr>
            <a:xfrm>
              <a:off x="216000" y="1152000"/>
              <a:ext cx="1080000" cy="1514338"/>
              <a:chOff x="234578" y="1204216"/>
              <a:chExt cx="1080000" cy="1514338"/>
            </a:xfrm>
          </p:grpSpPr>
          <p:grpSp>
            <p:nvGrpSpPr>
              <p:cNvPr id="53" name="Group 21"/>
              <p:cNvGrpSpPr/>
              <p:nvPr/>
            </p:nvGrpSpPr>
            <p:grpSpPr>
              <a:xfrm>
                <a:off x="234578" y="1204216"/>
                <a:ext cx="1080000" cy="1008000"/>
                <a:chOff x="103962" y="1204216"/>
                <a:chExt cx="1224000" cy="1008000"/>
              </a:xfrm>
            </p:grpSpPr>
            <p:sp>
              <p:nvSpPr>
                <p:cNvPr id="55"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56"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54"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30"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31"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80000"/>
                </a:lnSpc>
                <a:buClr>
                  <a:schemeClr val="accent2"/>
                </a:buClr>
                <a:buSzPct val="85000"/>
                <a:defRPr/>
              </a:pPr>
              <a:r>
                <a:rPr lang="fa-IR" dirty="0" smtClean="0">
                  <a:solidFill>
                    <a:srgbClr val="AA629B"/>
                  </a:solidFill>
                </a:rPr>
                <a:t>ذرات مغناطیسی</a:t>
              </a:r>
            </a:p>
          </p:txBody>
        </p:sp>
        <p:sp>
          <p:nvSpPr>
            <p:cNvPr id="32"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36"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50"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52"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جریان گردابی: مزایا و معایب</a:t>
            </a:r>
          </a:p>
        </p:txBody>
      </p:sp>
      <p:graphicFrame>
        <p:nvGraphicFramePr>
          <p:cNvPr id="34" name="Content Placeholder 19"/>
          <p:cNvGraphicFramePr>
            <a:graphicFrameLocks/>
          </p:cNvGraphicFramePr>
          <p:nvPr/>
        </p:nvGraphicFramePr>
        <p:xfrm>
          <a:off x="1500166" y="1881203"/>
          <a:ext cx="7199313" cy="376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Date Placeholder 15"/>
          <p:cNvSpPr>
            <a:spLocks noGrp="1"/>
          </p:cNvSpPr>
          <p:nvPr>
            <p:ph type="dt" sz="half" idx="10"/>
          </p:nvPr>
        </p:nvSpPr>
        <p:spPr/>
        <p:txBody>
          <a:bodyPr/>
          <a:lstStyle/>
          <a:p>
            <a:r>
              <a:rPr lang="fa-IR" sz="1400" smtClean="0"/>
              <a:t>ویرایش نخست 1395</a:t>
            </a:r>
            <a:endParaRPr lang="fa-IR" sz="1400" dirty="0"/>
          </a:p>
        </p:txBody>
      </p:sp>
      <p:sp>
        <p:nvSpPr>
          <p:cNvPr id="17" name="Slide Number Placeholder 16"/>
          <p:cNvSpPr>
            <a:spLocks noGrp="1"/>
          </p:cNvSpPr>
          <p:nvPr>
            <p:ph type="sldNum" sz="quarter" idx="12"/>
          </p:nvPr>
        </p:nvSpPr>
        <p:spPr/>
        <p:txBody>
          <a:bodyPr/>
          <a:lstStyle/>
          <a:p>
            <a:fld id="{281AB473-E4BA-4DF8-A103-E6BE2148DF2F}" type="slidenum">
              <a:rPr lang="fa-IR" sz="1600" smtClean="0"/>
              <a:pPr/>
              <a:t>26</a:t>
            </a:fld>
            <a:endParaRPr lang="fa-IR" sz="1400" dirty="0"/>
          </a:p>
        </p:txBody>
      </p:sp>
      <p:sp>
        <p:nvSpPr>
          <p:cNvPr id="18" name="Footer Placeholder 17"/>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42" name="Straight Connector 41"/>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oup 6"/>
          <p:cNvGrpSpPr/>
          <p:nvPr/>
        </p:nvGrpSpPr>
        <p:grpSpPr>
          <a:xfrm>
            <a:off x="357158" y="6550247"/>
            <a:ext cx="500066" cy="338554"/>
            <a:chOff x="4643438" y="5031413"/>
            <a:chExt cx="500066" cy="338554"/>
          </a:xfrm>
        </p:grpSpPr>
        <p:cxnSp>
          <p:nvCxnSpPr>
            <p:cNvPr id="22" name="Straight Connector 21"/>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24" name="Group 21"/>
          <p:cNvGrpSpPr/>
          <p:nvPr/>
        </p:nvGrpSpPr>
        <p:grpSpPr>
          <a:xfrm>
            <a:off x="-32" y="1071546"/>
            <a:ext cx="1081718" cy="4572032"/>
            <a:chOff x="214282" y="1152000"/>
            <a:chExt cx="1081718" cy="4572032"/>
          </a:xfrm>
        </p:grpSpPr>
        <p:grpSp>
          <p:nvGrpSpPr>
            <p:cNvPr id="25" name="Group 12"/>
            <p:cNvGrpSpPr/>
            <p:nvPr/>
          </p:nvGrpSpPr>
          <p:grpSpPr>
            <a:xfrm>
              <a:off x="216000" y="1152000"/>
              <a:ext cx="1080000" cy="1514338"/>
              <a:chOff x="234578" y="1204216"/>
              <a:chExt cx="1080000" cy="1514338"/>
            </a:xfrm>
          </p:grpSpPr>
          <p:grpSp>
            <p:nvGrpSpPr>
              <p:cNvPr id="45" name="Group 21"/>
              <p:cNvGrpSpPr/>
              <p:nvPr/>
            </p:nvGrpSpPr>
            <p:grpSpPr>
              <a:xfrm>
                <a:off x="234578" y="1204216"/>
                <a:ext cx="1080000" cy="1008000"/>
                <a:chOff x="103962" y="1204216"/>
                <a:chExt cx="1224000" cy="1008000"/>
              </a:xfrm>
            </p:grpSpPr>
            <p:sp>
              <p:nvSpPr>
                <p:cNvPr id="47"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48"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46"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28"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30"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80000"/>
                </a:lnSpc>
                <a:buClr>
                  <a:schemeClr val="accent2"/>
                </a:buClr>
                <a:buSzPct val="85000"/>
                <a:defRPr/>
              </a:pPr>
              <a:r>
                <a:rPr lang="fa-IR" dirty="0" smtClean="0">
                  <a:solidFill>
                    <a:srgbClr val="AA629B"/>
                  </a:solidFill>
                </a:rPr>
                <a:t>ذرات مغناطیسی</a:t>
              </a:r>
            </a:p>
          </p:txBody>
        </p:sp>
        <p:sp>
          <p:nvSpPr>
            <p:cNvPr id="31"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32"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43"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44"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solidFill>
                  <a:schemeClr val="tx2">
                    <a:lumMod val="75000"/>
                  </a:schemeClr>
                </a:solidFill>
                <a:uFill>
                  <a:solidFill>
                    <a:srgbClr val="FFFF00"/>
                  </a:solidFill>
                </a:uFill>
              </a:rPr>
              <a:t>آزمون فراصوتی: اصول</a:t>
            </a:r>
            <a:endParaRPr lang="fa-IR" sz="4000" dirty="0">
              <a:solidFill>
                <a:schemeClr val="tx2">
                  <a:lumMod val="75000"/>
                </a:schemeClr>
              </a:solidFill>
              <a:uFill>
                <a:solidFill>
                  <a:srgbClr val="FFFF00"/>
                </a:solidFill>
              </a:uFill>
            </a:endParaRPr>
          </a:p>
        </p:txBody>
      </p:sp>
      <p:pic>
        <p:nvPicPr>
          <p:cNvPr id="26" name="Picture 25" descr="imagesCA8EY4G9.jpg"/>
          <p:cNvPicPr>
            <a:picLocks noChangeAspect="1"/>
          </p:cNvPicPr>
          <p:nvPr/>
        </p:nvPicPr>
        <p:blipFill>
          <a:blip r:embed="rId3"/>
          <a:stretch>
            <a:fillRect/>
          </a:stretch>
        </p:blipFill>
        <p:spPr>
          <a:xfrm>
            <a:off x="2928926" y="1644320"/>
            <a:ext cx="4074190" cy="4056084"/>
          </a:xfrm>
          <a:prstGeom prst="rect">
            <a:avLst/>
          </a:prstGeom>
          <a:ln>
            <a:noFill/>
          </a:ln>
          <a:effectLst>
            <a:softEdge rad="112500"/>
          </a:effectLst>
        </p:spPr>
      </p:pic>
      <p:sp>
        <p:nvSpPr>
          <p:cNvPr id="16" name="Date Placeholder 15"/>
          <p:cNvSpPr>
            <a:spLocks noGrp="1"/>
          </p:cNvSpPr>
          <p:nvPr>
            <p:ph type="dt" sz="half" idx="10"/>
          </p:nvPr>
        </p:nvSpPr>
        <p:spPr/>
        <p:txBody>
          <a:bodyPr/>
          <a:lstStyle/>
          <a:p>
            <a:r>
              <a:rPr lang="fa-IR" sz="1400" dirty="0" smtClean="0"/>
              <a:t>ویرایش نخست 1395</a:t>
            </a:r>
            <a:endParaRPr lang="fa-IR" sz="1400" dirty="0"/>
          </a:p>
        </p:txBody>
      </p:sp>
      <p:sp>
        <p:nvSpPr>
          <p:cNvPr id="17" name="Slide Number Placeholder 16"/>
          <p:cNvSpPr>
            <a:spLocks noGrp="1"/>
          </p:cNvSpPr>
          <p:nvPr>
            <p:ph type="sldNum" sz="quarter" idx="12"/>
          </p:nvPr>
        </p:nvSpPr>
        <p:spPr/>
        <p:txBody>
          <a:bodyPr/>
          <a:lstStyle/>
          <a:p>
            <a:fld id="{281AB473-E4BA-4DF8-A103-E6BE2148DF2F}" type="slidenum">
              <a:rPr lang="fa-IR" sz="1600" smtClean="0"/>
              <a:pPr/>
              <a:t>27</a:t>
            </a:fld>
            <a:endParaRPr lang="fa-IR" sz="1600" dirty="0"/>
          </a:p>
        </p:txBody>
      </p:sp>
      <p:sp>
        <p:nvSpPr>
          <p:cNvPr id="18" name="Footer Placeholder 17"/>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42" name="Straight Connector 41"/>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0" name="Group 6"/>
          <p:cNvGrpSpPr/>
          <p:nvPr/>
        </p:nvGrpSpPr>
        <p:grpSpPr>
          <a:xfrm>
            <a:off x="357158" y="6550247"/>
            <a:ext cx="500066" cy="338554"/>
            <a:chOff x="4643438" y="5031413"/>
            <a:chExt cx="500066" cy="338554"/>
          </a:xfrm>
        </p:grpSpPr>
        <p:cxnSp>
          <p:nvCxnSpPr>
            <p:cNvPr id="21" name="Straight Connector 20"/>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23" name="Group 21"/>
          <p:cNvGrpSpPr/>
          <p:nvPr/>
        </p:nvGrpSpPr>
        <p:grpSpPr>
          <a:xfrm>
            <a:off x="-32" y="1071546"/>
            <a:ext cx="1081718" cy="4572032"/>
            <a:chOff x="214282" y="1152000"/>
            <a:chExt cx="1081718" cy="4572032"/>
          </a:xfrm>
        </p:grpSpPr>
        <p:grpSp>
          <p:nvGrpSpPr>
            <p:cNvPr id="24" name="Group 12"/>
            <p:cNvGrpSpPr/>
            <p:nvPr/>
          </p:nvGrpSpPr>
          <p:grpSpPr>
            <a:xfrm>
              <a:off x="216000" y="1152000"/>
              <a:ext cx="1080000" cy="1514338"/>
              <a:chOff x="234578" y="1204216"/>
              <a:chExt cx="1080000" cy="1514338"/>
            </a:xfrm>
          </p:grpSpPr>
          <p:grpSp>
            <p:nvGrpSpPr>
              <p:cNvPr id="38" name="Group 21"/>
              <p:cNvGrpSpPr/>
              <p:nvPr/>
            </p:nvGrpSpPr>
            <p:grpSpPr>
              <a:xfrm>
                <a:off x="234578" y="1204216"/>
                <a:ext cx="1080000" cy="1008000"/>
                <a:chOff x="103962" y="1204216"/>
                <a:chExt cx="1224000" cy="1008000"/>
              </a:xfrm>
            </p:grpSpPr>
            <p:sp>
              <p:nvSpPr>
                <p:cNvPr id="44"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45"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43"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25"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27"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80000"/>
                </a:lnSpc>
                <a:buClr>
                  <a:schemeClr val="accent2"/>
                </a:buClr>
                <a:buSzPct val="85000"/>
                <a:defRPr/>
              </a:pPr>
              <a:r>
                <a:rPr lang="fa-IR" dirty="0" smtClean="0">
                  <a:solidFill>
                    <a:srgbClr val="AA629B"/>
                  </a:solidFill>
                </a:rPr>
                <a:t>ذرات مغناطیسی</a:t>
              </a:r>
            </a:p>
          </p:txBody>
        </p:sp>
        <p:sp>
          <p:nvSpPr>
            <p:cNvPr id="28"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30"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31"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32"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604" y="1524000"/>
            <a:ext cx="7104396" cy="1190620"/>
          </a:xfrm>
          <a:ln>
            <a:noFill/>
          </a:ln>
        </p:spPr>
        <p:txBody>
          <a:bodyPr>
            <a:noAutofit/>
          </a:bodyPr>
          <a:lstStyle/>
          <a:p>
            <a:pPr algn="justLow">
              <a:lnSpc>
                <a:spcPct val="120000"/>
              </a:lnSpc>
            </a:pPr>
            <a:r>
              <a:rPr lang="fa-IR" dirty="0" smtClean="0"/>
              <a:t>عیب موجود در یک قطعه می‏تواند باعث بازتاب زودهنگامِ موج صدا شود.</a:t>
            </a:r>
          </a:p>
          <a:p>
            <a:pPr lvl="1" algn="justLow"/>
            <a:endParaRPr lang="fa-IR" sz="2400" dirty="0" smtClean="0"/>
          </a:p>
        </p:txBody>
      </p:sp>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فراصوتی: </a:t>
            </a:r>
            <a:r>
              <a:rPr lang="fa-IR" sz="4000" dirty="0" smtClean="0">
                <a:solidFill>
                  <a:schemeClr val="tx2">
                    <a:lumMod val="75000"/>
                  </a:schemeClr>
                </a:solidFill>
                <a:uFill>
                  <a:solidFill>
                    <a:srgbClr val="FFFF00"/>
                  </a:solidFill>
                </a:uFill>
              </a:rPr>
              <a:t>اصول (ادامه)</a:t>
            </a:r>
            <a:endParaRPr lang="fa-IR" sz="4000" dirty="0">
              <a:solidFill>
                <a:schemeClr val="tx2">
                  <a:lumMod val="75000"/>
                </a:schemeClr>
              </a:solidFill>
              <a:uFill>
                <a:solidFill>
                  <a:srgbClr val="FFFF00"/>
                </a:solidFill>
              </a:uFill>
            </a:endParaRPr>
          </a:p>
        </p:txBody>
      </p:sp>
      <p:pic>
        <p:nvPicPr>
          <p:cNvPr id="20" name="Picture 19" descr="uttest.gif"/>
          <p:cNvPicPr>
            <a:picLocks noChangeAspect="1"/>
          </p:cNvPicPr>
          <p:nvPr/>
        </p:nvPicPr>
        <p:blipFill>
          <a:blip r:embed="rId3"/>
          <a:stretch>
            <a:fillRect/>
          </a:stretch>
        </p:blipFill>
        <p:spPr>
          <a:xfrm>
            <a:off x="3929058" y="2643182"/>
            <a:ext cx="2176466" cy="3091571"/>
          </a:xfrm>
          <a:prstGeom prst="rect">
            <a:avLst/>
          </a:prstGeom>
        </p:spPr>
      </p:pic>
      <p:sp>
        <p:nvSpPr>
          <p:cNvPr id="17" name="Date Placeholder 16"/>
          <p:cNvSpPr>
            <a:spLocks noGrp="1"/>
          </p:cNvSpPr>
          <p:nvPr>
            <p:ph type="dt" sz="half" idx="10"/>
          </p:nvPr>
        </p:nvSpPr>
        <p:spPr/>
        <p:txBody>
          <a:bodyPr/>
          <a:lstStyle/>
          <a:p>
            <a:r>
              <a:rPr lang="fa-IR" sz="1400" smtClean="0"/>
              <a:t>ویرایش نخست 1395</a:t>
            </a:r>
            <a:endParaRPr lang="fa-IR" sz="1400" dirty="0"/>
          </a:p>
        </p:txBody>
      </p:sp>
      <p:sp>
        <p:nvSpPr>
          <p:cNvPr id="18" name="Slide Number Placeholder 17"/>
          <p:cNvSpPr>
            <a:spLocks noGrp="1"/>
          </p:cNvSpPr>
          <p:nvPr>
            <p:ph type="sldNum" sz="quarter" idx="12"/>
          </p:nvPr>
        </p:nvSpPr>
        <p:spPr/>
        <p:txBody>
          <a:bodyPr/>
          <a:lstStyle/>
          <a:p>
            <a:fld id="{281AB473-E4BA-4DF8-A103-E6BE2148DF2F}" type="slidenum">
              <a:rPr lang="fa-IR" sz="1600" smtClean="0"/>
              <a:pPr/>
              <a:t>28</a:t>
            </a:fld>
            <a:endParaRPr lang="fa-IR" dirty="0"/>
          </a:p>
        </p:txBody>
      </p:sp>
      <p:sp>
        <p:nvSpPr>
          <p:cNvPr id="19" name="Footer Placeholder 18"/>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43" name="Straight Connector 42"/>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oup 6"/>
          <p:cNvGrpSpPr/>
          <p:nvPr/>
        </p:nvGrpSpPr>
        <p:grpSpPr>
          <a:xfrm>
            <a:off x="357158" y="6550247"/>
            <a:ext cx="500066" cy="338554"/>
            <a:chOff x="4643438" y="5031413"/>
            <a:chExt cx="500066" cy="338554"/>
          </a:xfrm>
        </p:grpSpPr>
        <p:cxnSp>
          <p:nvCxnSpPr>
            <p:cNvPr id="22" name="Straight Connector 21"/>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dirty="0"/>
            </a:p>
          </p:txBody>
        </p:sp>
      </p:grpSp>
      <p:grpSp>
        <p:nvGrpSpPr>
          <p:cNvPr id="24" name="Group 21"/>
          <p:cNvGrpSpPr/>
          <p:nvPr/>
        </p:nvGrpSpPr>
        <p:grpSpPr>
          <a:xfrm>
            <a:off x="-32" y="1071546"/>
            <a:ext cx="1081718" cy="4572032"/>
            <a:chOff x="214282" y="1152000"/>
            <a:chExt cx="1081718" cy="4572032"/>
          </a:xfrm>
        </p:grpSpPr>
        <p:grpSp>
          <p:nvGrpSpPr>
            <p:cNvPr id="25" name="Group 12"/>
            <p:cNvGrpSpPr/>
            <p:nvPr/>
          </p:nvGrpSpPr>
          <p:grpSpPr>
            <a:xfrm>
              <a:off x="216000" y="1152000"/>
              <a:ext cx="1080000" cy="1514338"/>
              <a:chOff x="234578" y="1204216"/>
              <a:chExt cx="1080000" cy="1514338"/>
            </a:xfrm>
          </p:grpSpPr>
          <p:grpSp>
            <p:nvGrpSpPr>
              <p:cNvPr id="45" name="Group 21"/>
              <p:cNvGrpSpPr/>
              <p:nvPr/>
            </p:nvGrpSpPr>
            <p:grpSpPr>
              <a:xfrm>
                <a:off x="234578" y="1204216"/>
                <a:ext cx="1080000" cy="1008000"/>
                <a:chOff x="103962" y="1204216"/>
                <a:chExt cx="1224000" cy="1008000"/>
              </a:xfrm>
            </p:grpSpPr>
            <p:sp>
              <p:nvSpPr>
                <p:cNvPr id="47"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48"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46"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26"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28"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80000"/>
                </a:lnSpc>
                <a:buClr>
                  <a:schemeClr val="accent2"/>
                </a:buClr>
                <a:buSzPct val="85000"/>
                <a:defRPr/>
              </a:pPr>
              <a:r>
                <a:rPr lang="fa-IR" dirty="0" smtClean="0">
                  <a:solidFill>
                    <a:srgbClr val="AA629B"/>
                  </a:solidFill>
                </a:rPr>
                <a:t>ذرات مغناطیسی</a:t>
              </a:r>
            </a:p>
          </p:txBody>
        </p:sp>
        <p:sp>
          <p:nvSpPr>
            <p:cNvPr id="30"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31"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32"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44"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6000" y="1524000"/>
            <a:ext cx="7200000" cy="1262058"/>
          </a:xfrm>
          <a:ln>
            <a:noFill/>
          </a:ln>
        </p:spPr>
        <p:txBody>
          <a:bodyPr>
            <a:noAutofit/>
          </a:bodyPr>
          <a:lstStyle/>
          <a:p>
            <a:pPr algn="justLow">
              <a:spcBef>
                <a:spcPts val="600"/>
              </a:spcBef>
              <a:spcAft>
                <a:spcPts val="600"/>
              </a:spcAft>
            </a:pPr>
            <a:r>
              <a:rPr lang="fa-IR" dirty="0" smtClean="0"/>
              <a:t>تشخیص معایب سطحی و عمقی در قطعات</a:t>
            </a:r>
          </a:p>
          <a:p>
            <a:pPr algn="justLow"/>
            <a:r>
              <a:rPr lang="fa-IR" dirty="0" smtClean="0"/>
              <a:t>تعیین محل و اندازه‏ی عیب</a:t>
            </a:r>
          </a:p>
          <a:p>
            <a:pPr lvl="1" algn="justLow"/>
            <a:endParaRPr lang="fa-IR" dirty="0" smtClean="0"/>
          </a:p>
        </p:txBody>
      </p:sp>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فراصوتی: کاربرد</a:t>
            </a:r>
          </a:p>
        </p:txBody>
      </p:sp>
      <p:pic>
        <p:nvPicPr>
          <p:cNvPr id="1026" name="Picture 2"/>
          <p:cNvPicPr>
            <a:picLocks noChangeAspect="1" noChangeArrowheads="1"/>
          </p:cNvPicPr>
          <p:nvPr/>
        </p:nvPicPr>
        <p:blipFill>
          <a:blip r:embed="rId3"/>
          <a:srcRect/>
          <a:stretch>
            <a:fillRect/>
          </a:stretch>
        </p:blipFill>
        <p:spPr bwMode="auto">
          <a:xfrm>
            <a:off x="6215074" y="4643446"/>
            <a:ext cx="1928826" cy="1478767"/>
          </a:xfrm>
          <a:prstGeom prst="rect">
            <a:avLst/>
          </a:prstGeom>
          <a:ln>
            <a:noFill/>
          </a:ln>
          <a:effectLst>
            <a:softEdge rad="112500"/>
          </a:effectLst>
        </p:spPr>
      </p:pic>
      <p:pic>
        <p:nvPicPr>
          <p:cNvPr id="26" name="Picture 25" descr="figure1.jpg"/>
          <p:cNvPicPr>
            <a:picLocks noChangeAspect="1"/>
          </p:cNvPicPr>
          <p:nvPr/>
        </p:nvPicPr>
        <p:blipFill>
          <a:blip r:embed="rId4"/>
          <a:stretch>
            <a:fillRect/>
          </a:stretch>
        </p:blipFill>
        <p:spPr>
          <a:xfrm>
            <a:off x="5715008" y="2786058"/>
            <a:ext cx="2619800" cy="1752434"/>
          </a:xfrm>
          <a:prstGeom prst="rect">
            <a:avLst/>
          </a:prstGeom>
          <a:ln>
            <a:noFill/>
          </a:ln>
          <a:effectLst>
            <a:softEdge rad="112500"/>
          </a:effectLst>
        </p:spPr>
      </p:pic>
      <p:pic>
        <p:nvPicPr>
          <p:cNvPr id="33" name="Picture 32" descr="imagesCA664UCI.jpg"/>
          <p:cNvPicPr>
            <a:picLocks noChangeAspect="1"/>
          </p:cNvPicPr>
          <p:nvPr/>
        </p:nvPicPr>
        <p:blipFill>
          <a:blip r:embed="rId5"/>
          <a:stretch>
            <a:fillRect/>
          </a:stretch>
        </p:blipFill>
        <p:spPr>
          <a:xfrm>
            <a:off x="2500298" y="2714620"/>
            <a:ext cx="2366966" cy="1594079"/>
          </a:xfrm>
          <a:prstGeom prst="rect">
            <a:avLst/>
          </a:prstGeom>
          <a:ln>
            <a:noFill/>
          </a:ln>
          <a:effectLst>
            <a:softEdge rad="112500"/>
          </a:effectLst>
        </p:spPr>
      </p:pic>
      <p:sp>
        <p:nvSpPr>
          <p:cNvPr id="20" name="Date Placeholder 19"/>
          <p:cNvSpPr>
            <a:spLocks noGrp="1"/>
          </p:cNvSpPr>
          <p:nvPr>
            <p:ph type="dt" sz="half" idx="10"/>
          </p:nvPr>
        </p:nvSpPr>
        <p:spPr/>
        <p:txBody>
          <a:bodyPr/>
          <a:lstStyle/>
          <a:p>
            <a:r>
              <a:rPr lang="fa-IR" sz="1400" smtClean="0"/>
              <a:t>ویرایش نخست 1395</a:t>
            </a:r>
            <a:endParaRPr lang="fa-IR" sz="1400" dirty="0"/>
          </a:p>
        </p:txBody>
      </p:sp>
      <p:sp>
        <p:nvSpPr>
          <p:cNvPr id="27" name="Slide Number Placeholder 26"/>
          <p:cNvSpPr>
            <a:spLocks noGrp="1"/>
          </p:cNvSpPr>
          <p:nvPr>
            <p:ph type="sldNum" sz="quarter" idx="12"/>
          </p:nvPr>
        </p:nvSpPr>
        <p:spPr/>
        <p:txBody>
          <a:bodyPr/>
          <a:lstStyle/>
          <a:p>
            <a:fld id="{281AB473-E4BA-4DF8-A103-E6BE2148DF2F}" type="slidenum">
              <a:rPr lang="fa-IR" sz="1600" smtClean="0"/>
              <a:pPr/>
              <a:t>29</a:t>
            </a:fld>
            <a:endParaRPr lang="fa-IR" sz="1400" dirty="0"/>
          </a:p>
        </p:txBody>
      </p:sp>
      <p:sp>
        <p:nvSpPr>
          <p:cNvPr id="34" name="Footer Placeholder 33"/>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48" name="Straight Connector 47"/>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25" name="Picture 24" descr="image20_w.jpg"/>
          <p:cNvPicPr>
            <a:picLocks noChangeAspect="1"/>
          </p:cNvPicPr>
          <p:nvPr/>
        </p:nvPicPr>
        <p:blipFill>
          <a:blip r:embed="rId6"/>
          <a:stretch>
            <a:fillRect/>
          </a:stretch>
        </p:blipFill>
        <p:spPr>
          <a:xfrm>
            <a:off x="2582700" y="4319296"/>
            <a:ext cx="2417928" cy="1858782"/>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grpSp>
        <p:nvGrpSpPr>
          <p:cNvPr id="24" name="Group 6"/>
          <p:cNvGrpSpPr/>
          <p:nvPr/>
        </p:nvGrpSpPr>
        <p:grpSpPr>
          <a:xfrm>
            <a:off x="357158" y="6550247"/>
            <a:ext cx="500066" cy="338554"/>
            <a:chOff x="4643438" y="5031413"/>
            <a:chExt cx="500066" cy="338554"/>
          </a:xfrm>
        </p:grpSpPr>
        <p:cxnSp>
          <p:nvCxnSpPr>
            <p:cNvPr id="28" name="Straight Connector 27"/>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dirty="0"/>
            </a:p>
          </p:txBody>
        </p:sp>
      </p:grpSp>
      <p:grpSp>
        <p:nvGrpSpPr>
          <p:cNvPr id="30" name="Group 21"/>
          <p:cNvGrpSpPr/>
          <p:nvPr/>
        </p:nvGrpSpPr>
        <p:grpSpPr>
          <a:xfrm>
            <a:off x="-32" y="1071546"/>
            <a:ext cx="1081718" cy="4572032"/>
            <a:chOff x="214282" y="1152000"/>
            <a:chExt cx="1081718" cy="4572032"/>
          </a:xfrm>
        </p:grpSpPr>
        <p:grpSp>
          <p:nvGrpSpPr>
            <p:cNvPr id="31" name="Group 12"/>
            <p:cNvGrpSpPr/>
            <p:nvPr/>
          </p:nvGrpSpPr>
          <p:grpSpPr>
            <a:xfrm>
              <a:off x="216000" y="1152000"/>
              <a:ext cx="1080000" cy="1514338"/>
              <a:chOff x="234578" y="1204216"/>
              <a:chExt cx="1080000" cy="1514338"/>
            </a:xfrm>
          </p:grpSpPr>
          <p:grpSp>
            <p:nvGrpSpPr>
              <p:cNvPr id="53" name="Group 21"/>
              <p:cNvGrpSpPr/>
              <p:nvPr/>
            </p:nvGrpSpPr>
            <p:grpSpPr>
              <a:xfrm>
                <a:off x="234578" y="1204216"/>
                <a:ext cx="1080000" cy="1008000"/>
                <a:chOff x="103962" y="1204216"/>
                <a:chExt cx="1224000" cy="1008000"/>
              </a:xfrm>
            </p:grpSpPr>
            <p:sp>
              <p:nvSpPr>
                <p:cNvPr id="55"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56"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54"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32"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35"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80000"/>
                </a:lnSpc>
                <a:buClr>
                  <a:schemeClr val="accent2"/>
                </a:buClr>
                <a:buSzPct val="85000"/>
                <a:defRPr/>
              </a:pPr>
              <a:r>
                <a:rPr lang="fa-IR" dirty="0" smtClean="0">
                  <a:solidFill>
                    <a:srgbClr val="AA629B"/>
                  </a:solidFill>
                </a:rPr>
                <a:t>ذرات مغناطیسی</a:t>
              </a:r>
            </a:p>
          </p:txBody>
        </p:sp>
        <p:sp>
          <p:nvSpPr>
            <p:cNvPr id="49"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50"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51"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52"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480" y="1524000"/>
            <a:ext cx="6972320" cy="4762520"/>
          </a:xfrm>
          <a:ln>
            <a:noFill/>
          </a:ln>
        </p:spPr>
        <p:txBody>
          <a:bodyPr>
            <a:noAutofit/>
          </a:bodyPr>
          <a:lstStyle/>
          <a:p>
            <a:r>
              <a:rPr lang="fa-IR" sz="2800" dirty="0" smtClean="0">
                <a:solidFill>
                  <a:schemeClr val="bg1"/>
                </a:solidFill>
                <a:hlinkClick r:id="rId3" action="ppaction://hlinksldjump"/>
              </a:rPr>
              <a:t>آزمون غیرمخرب (</a:t>
            </a:r>
            <a:r>
              <a:rPr lang="en-US" sz="2000" dirty="0" smtClean="0">
                <a:solidFill>
                  <a:schemeClr val="bg1"/>
                </a:solidFill>
                <a:hlinkClick r:id="rId3" action="ppaction://hlinksldjump"/>
              </a:rPr>
              <a:t>NDT</a:t>
            </a:r>
            <a:r>
              <a:rPr lang="fa-IR" sz="2800" dirty="0" smtClean="0">
                <a:solidFill>
                  <a:schemeClr val="bg1"/>
                </a:solidFill>
                <a:hlinkClick r:id="rId3" action="ppaction://hlinksldjump"/>
              </a:rPr>
              <a:t>): تعریف و ضرورت آن</a:t>
            </a:r>
            <a:endParaRPr lang="fa-IR" sz="2800" dirty="0" smtClean="0">
              <a:solidFill>
                <a:schemeClr val="bg1"/>
              </a:solidFill>
            </a:endParaRPr>
          </a:p>
          <a:p>
            <a:r>
              <a:rPr lang="fa-IR" sz="2800" dirty="0" smtClean="0">
                <a:solidFill>
                  <a:schemeClr val="bg1"/>
                </a:solidFill>
                <a:hlinkClick r:id="rId4" action="ppaction://hlinksldjump"/>
              </a:rPr>
              <a:t>انواع معایب موجود در قطعات</a:t>
            </a:r>
            <a:endParaRPr lang="fa-IR" sz="2800" dirty="0" smtClean="0">
              <a:solidFill>
                <a:schemeClr val="bg1"/>
              </a:solidFill>
            </a:endParaRPr>
          </a:p>
          <a:p>
            <a:r>
              <a:rPr lang="fa-IR" sz="2800" dirty="0" smtClean="0">
                <a:solidFill>
                  <a:schemeClr val="bg1"/>
                </a:solidFill>
                <a:hlinkClick r:id="rId5" action="ppaction://hlinksldjump"/>
              </a:rPr>
              <a:t>روش‏های آزمون غیرمخرب: آزمون چشمی (</a:t>
            </a:r>
            <a:r>
              <a:rPr lang="en-US" sz="2000" dirty="0" smtClean="0">
                <a:solidFill>
                  <a:schemeClr val="bg1"/>
                </a:solidFill>
                <a:hlinkClick r:id="rId5" action="ppaction://hlinksldjump"/>
              </a:rPr>
              <a:t>VT</a:t>
            </a:r>
            <a:r>
              <a:rPr lang="fa-IR" sz="2800" dirty="0" smtClean="0">
                <a:solidFill>
                  <a:schemeClr val="bg1"/>
                </a:solidFill>
                <a:hlinkClick r:id="rId5" action="ppaction://hlinksldjump"/>
              </a:rPr>
              <a:t>)</a:t>
            </a:r>
            <a:endParaRPr lang="fa-IR" sz="2800" dirty="0" smtClean="0">
              <a:solidFill>
                <a:schemeClr val="bg1"/>
              </a:solidFill>
            </a:endParaRPr>
          </a:p>
          <a:p>
            <a:r>
              <a:rPr lang="fa-IR" sz="2800" dirty="0" smtClean="0">
                <a:solidFill>
                  <a:schemeClr val="bg1"/>
                </a:solidFill>
                <a:hlinkClick r:id="rId6" action="ppaction://hlinksldjump"/>
              </a:rPr>
              <a:t>روش‏های آزمون غیرمخرب: آزمون مایعات نافذ (</a:t>
            </a:r>
            <a:r>
              <a:rPr lang="en-US" sz="2000" dirty="0" smtClean="0">
                <a:solidFill>
                  <a:schemeClr val="bg1"/>
                </a:solidFill>
                <a:hlinkClick r:id="rId6" action="ppaction://hlinksldjump"/>
              </a:rPr>
              <a:t>PT</a:t>
            </a:r>
            <a:r>
              <a:rPr lang="fa-IR" sz="2800" dirty="0" smtClean="0">
                <a:solidFill>
                  <a:schemeClr val="bg1"/>
                </a:solidFill>
                <a:hlinkClick r:id="rId6" action="ppaction://hlinksldjump"/>
              </a:rPr>
              <a:t>)</a:t>
            </a:r>
            <a:endParaRPr lang="fa-IR" sz="2800" dirty="0" smtClean="0">
              <a:solidFill>
                <a:schemeClr val="bg1"/>
              </a:solidFill>
            </a:endParaRPr>
          </a:p>
          <a:p>
            <a:r>
              <a:rPr lang="fa-IR" sz="2800" dirty="0" smtClean="0">
                <a:solidFill>
                  <a:schemeClr val="bg1"/>
                </a:solidFill>
                <a:hlinkClick r:id="rId7" action="ppaction://hlinksldjump"/>
              </a:rPr>
              <a:t>روش‏های آزمون غیرمخرب: آزمون ذرات مغناطیسی (</a:t>
            </a:r>
            <a:r>
              <a:rPr lang="en-US" sz="2000" dirty="0" smtClean="0">
                <a:solidFill>
                  <a:schemeClr val="bg1"/>
                </a:solidFill>
                <a:hlinkClick r:id="rId7" action="ppaction://hlinksldjump"/>
              </a:rPr>
              <a:t>MT</a:t>
            </a:r>
            <a:r>
              <a:rPr lang="fa-IR" sz="2800" dirty="0" smtClean="0">
                <a:solidFill>
                  <a:schemeClr val="bg1"/>
                </a:solidFill>
                <a:hlinkClick r:id="rId7" action="ppaction://hlinksldjump"/>
              </a:rPr>
              <a:t>)</a:t>
            </a:r>
            <a:endParaRPr lang="fa-IR" sz="2800" dirty="0" smtClean="0">
              <a:solidFill>
                <a:schemeClr val="bg1"/>
              </a:solidFill>
            </a:endParaRPr>
          </a:p>
          <a:p>
            <a:r>
              <a:rPr lang="fa-IR" sz="2800" dirty="0" smtClean="0">
                <a:solidFill>
                  <a:schemeClr val="bg1"/>
                </a:solidFill>
                <a:hlinkClick r:id="rId8" action="ppaction://hlinksldjump"/>
              </a:rPr>
              <a:t>روش‏های آزمون غیرمخرب: آزمون جریان گردابی (</a:t>
            </a:r>
            <a:r>
              <a:rPr lang="en-US" sz="2000" dirty="0" smtClean="0">
                <a:solidFill>
                  <a:schemeClr val="bg1"/>
                </a:solidFill>
                <a:hlinkClick r:id="rId8" action="ppaction://hlinksldjump"/>
              </a:rPr>
              <a:t>ET</a:t>
            </a:r>
            <a:r>
              <a:rPr lang="fa-IR" sz="2800" dirty="0" smtClean="0">
                <a:solidFill>
                  <a:schemeClr val="bg1"/>
                </a:solidFill>
                <a:hlinkClick r:id="rId8" action="ppaction://hlinksldjump"/>
              </a:rPr>
              <a:t>)</a:t>
            </a:r>
            <a:endParaRPr lang="fa-IR" sz="2800" dirty="0" smtClean="0">
              <a:solidFill>
                <a:schemeClr val="bg1"/>
              </a:solidFill>
            </a:endParaRPr>
          </a:p>
          <a:p>
            <a:r>
              <a:rPr lang="fa-IR" sz="2800" dirty="0" smtClean="0">
                <a:solidFill>
                  <a:schemeClr val="bg1"/>
                </a:solidFill>
                <a:hlinkClick r:id="rId9" action="ppaction://hlinksldjump"/>
              </a:rPr>
              <a:t>روش‏های آزمون غیرمخرب: آزمون فراصوتی (</a:t>
            </a:r>
            <a:r>
              <a:rPr lang="en-US" sz="2000" dirty="0" smtClean="0">
                <a:solidFill>
                  <a:schemeClr val="bg1"/>
                </a:solidFill>
                <a:hlinkClick r:id="rId9" action="ppaction://hlinksldjump"/>
              </a:rPr>
              <a:t>UT</a:t>
            </a:r>
            <a:r>
              <a:rPr lang="fa-IR" sz="2800" dirty="0" smtClean="0">
                <a:solidFill>
                  <a:schemeClr val="bg1"/>
                </a:solidFill>
                <a:hlinkClick r:id="rId9" action="ppaction://hlinksldjump"/>
              </a:rPr>
              <a:t>)</a:t>
            </a:r>
            <a:endParaRPr lang="fa-IR" sz="2800" dirty="0" smtClean="0">
              <a:solidFill>
                <a:schemeClr val="bg1"/>
              </a:solidFill>
            </a:endParaRPr>
          </a:p>
          <a:p>
            <a:r>
              <a:rPr lang="fa-IR" sz="2800" dirty="0" smtClean="0">
                <a:solidFill>
                  <a:schemeClr val="bg1"/>
                </a:solidFill>
                <a:hlinkClick r:id="rId10" action="ppaction://hlinksldjump"/>
              </a:rPr>
              <a:t>روش‏های آزمون غیرمخرب: آزمون پرتونگاری (</a:t>
            </a:r>
            <a:r>
              <a:rPr lang="en-US" sz="2000" dirty="0" smtClean="0">
                <a:solidFill>
                  <a:schemeClr val="bg1"/>
                </a:solidFill>
                <a:hlinkClick r:id="rId10" action="ppaction://hlinksldjump"/>
              </a:rPr>
              <a:t>RT</a:t>
            </a:r>
            <a:r>
              <a:rPr lang="fa-IR" sz="2800" dirty="0" smtClean="0">
                <a:solidFill>
                  <a:schemeClr val="bg1"/>
                </a:solidFill>
                <a:hlinkClick r:id="rId10" action="ppaction://hlinksldjump"/>
              </a:rPr>
              <a:t>)</a:t>
            </a:r>
            <a:endParaRPr lang="fa-IR" sz="2800" dirty="0" smtClean="0">
              <a:solidFill>
                <a:schemeClr val="bg1"/>
              </a:solidFill>
            </a:endParaRPr>
          </a:p>
          <a:p>
            <a:r>
              <a:rPr lang="fa-IR" sz="2800" dirty="0" smtClean="0">
                <a:solidFill>
                  <a:schemeClr val="bg1"/>
                </a:solidFill>
                <a:hlinkClick r:id="rId11" action="ppaction://hlinksldjump"/>
              </a:rPr>
              <a:t>جمع‏بندی</a:t>
            </a:r>
            <a:endParaRPr lang="fa-IR" sz="2800" dirty="0" smtClean="0">
              <a:solidFill>
                <a:schemeClr val="bg1"/>
              </a:solidFill>
            </a:endParaRPr>
          </a:p>
          <a:p>
            <a:endParaRPr lang="fa-IR" sz="2800" dirty="0" smtClean="0"/>
          </a:p>
        </p:txBody>
      </p:sp>
      <p:sp>
        <p:nvSpPr>
          <p:cNvPr id="2" name="Title 1"/>
          <p:cNvSpPr>
            <a:spLocks noGrp="1"/>
          </p:cNvSpPr>
          <p:nvPr>
            <p:ph type="title"/>
          </p:nvPr>
        </p:nvSpPr>
        <p:spPr/>
        <p:txBody>
          <a:bodyPr>
            <a:normAutofit/>
          </a:bodyPr>
          <a:lstStyle/>
          <a:p>
            <a:pPr algn="r"/>
            <a:r>
              <a:rPr lang="fa-IR" sz="4000" dirty="0" smtClean="0">
                <a:solidFill>
                  <a:schemeClr val="tx2">
                    <a:lumMod val="75000"/>
                  </a:schemeClr>
                </a:solidFill>
                <a:uFill>
                  <a:solidFill>
                    <a:srgbClr val="FFFF00"/>
                  </a:solidFill>
                </a:uFill>
              </a:rPr>
              <a:t>عناوین</a:t>
            </a:r>
            <a:endParaRPr lang="fa-IR" sz="4000" dirty="0">
              <a:solidFill>
                <a:schemeClr val="tx2">
                  <a:lumMod val="75000"/>
                </a:schemeClr>
              </a:solidFill>
              <a:uFill>
                <a:solidFill>
                  <a:srgbClr val="FFFF00"/>
                </a:solidFill>
              </a:uFill>
            </a:endParaRPr>
          </a:p>
        </p:txBody>
      </p:sp>
      <p:sp>
        <p:nvSpPr>
          <p:cNvPr id="16" name="Date Placeholder 15"/>
          <p:cNvSpPr>
            <a:spLocks noGrp="1"/>
          </p:cNvSpPr>
          <p:nvPr>
            <p:ph type="dt" sz="half" idx="10"/>
          </p:nvPr>
        </p:nvSpPr>
        <p:spPr/>
        <p:txBody>
          <a:bodyPr/>
          <a:lstStyle/>
          <a:p>
            <a:r>
              <a:rPr lang="fa-IR" sz="1400" smtClean="0"/>
              <a:t>ویرایش نخست 1395</a:t>
            </a:r>
            <a:endParaRPr lang="fa-IR" sz="1400" dirty="0"/>
          </a:p>
        </p:txBody>
      </p:sp>
      <p:sp>
        <p:nvSpPr>
          <p:cNvPr id="21" name="Slide Number Placeholder 20"/>
          <p:cNvSpPr>
            <a:spLocks noGrp="1"/>
          </p:cNvSpPr>
          <p:nvPr>
            <p:ph type="sldNum" sz="quarter" idx="12"/>
          </p:nvPr>
        </p:nvSpPr>
        <p:spPr/>
        <p:txBody>
          <a:bodyPr/>
          <a:lstStyle/>
          <a:p>
            <a:fld id="{281AB473-E4BA-4DF8-A103-E6BE2148DF2F}" type="slidenum">
              <a:rPr lang="fa-IR" sz="1600" smtClean="0"/>
              <a:pPr/>
              <a:t>3</a:t>
            </a:fld>
            <a:endParaRPr lang="fa-IR" sz="1600" dirty="0"/>
          </a:p>
        </p:txBody>
      </p:sp>
      <p:sp>
        <p:nvSpPr>
          <p:cNvPr id="23" name="Footer Placeholder 22"/>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grpSp>
        <p:nvGrpSpPr>
          <p:cNvPr id="8" name="Group 21"/>
          <p:cNvGrpSpPr/>
          <p:nvPr/>
        </p:nvGrpSpPr>
        <p:grpSpPr>
          <a:xfrm>
            <a:off x="-32" y="1071546"/>
            <a:ext cx="1081718" cy="4572032"/>
            <a:chOff x="214282" y="1152000"/>
            <a:chExt cx="1081718" cy="4572032"/>
          </a:xfrm>
        </p:grpSpPr>
        <p:grpSp>
          <p:nvGrpSpPr>
            <p:cNvPr id="9" name="Group 12"/>
            <p:cNvGrpSpPr/>
            <p:nvPr/>
          </p:nvGrpSpPr>
          <p:grpSpPr>
            <a:xfrm>
              <a:off x="216000" y="1152000"/>
              <a:ext cx="1080000" cy="1514338"/>
              <a:chOff x="234578" y="1204216"/>
              <a:chExt cx="1080000" cy="1514338"/>
            </a:xfrm>
          </p:grpSpPr>
          <p:grpSp>
            <p:nvGrpSpPr>
              <p:cNvPr id="17" name="Group 21"/>
              <p:cNvGrpSpPr/>
              <p:nvPr/>
            </p:nvGrpSpPr>
            <p:grpSpPr>
              <a:xfrm>
                <a:off x="234578" y="1204216"/>
                <a:ext cx="1080000" cy="1008000"/>
                <a:chOff x="103962" y="1204216"/>
                <a:chExt cx="1224000" cy="1008000"/>
              </a:xfrm>
            </p:grpSpPr>
            <p:sp>
              <p:nvSpPr>
                <p:cNvPr id="19"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20"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sz="1600" dirty="0" smtClean="0">
                      <a:solidFill>
                        <a:srgbClr val="AA629B"/>
                      </a:solidFill>
                    </a:rPr>
                    <a:t>انواع معایب</a:t>
                  </a:r>
                </a:p>
              </p:txBody>
            </p:sp>
          </p:grpSp>
          <p:sp>
            <p:nvSpPr>
              <p:cNvPr id="18"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500" dirty="0" smtClean="0">
                  <a:solidFill>
                    <a:srgbClr val="AA629B"/>
                  </a:solidFill>
                </a:endParaRPr>
              </a:p>
            </p:txBody>
          </p:sp>
        </p:grpSp>
        <p:sp>
          <p:nvSpPr>
            <p:cNvPr id="10"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11" name="Content Placeholder 1"/>
            <p:cNvSpPr txBox="1">
              <a:spLocks/>
            </p:cNvSpPr>
            <p:nvPr/>
          </p:nvSpPr>
          <p:spPr>
            <a:xfrm>
              <a:off x="216000" y="3146400"/>
              <a:ext cx="1080000" cy="612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70000"/>
                </a:lnSpc>
                <a:buClr>
                  <a:schemeClr val="accent2"/>
                </a:buClr>
                <a:buSzPct val="85000"/>
                <a:defRPr/>
              </a:pPr>
              <a:r>
                <a:rPr lang="fa-IR" dirty="0">
                  <a:solidFill>
                    <a:srgbClr val="AA629B"/>
                  </a:solidFill>
                </a:rPr>
                <a:t>ذرات</a:t>
              </a:r>
              <a:r>
                <a:rPr lang="fa-IR" dirty="0" smtClean="0">
                  <a:solidFill>
                    <a:srgbClr val="AA629B"/>
                  </a:solidFill>
                </a:rPr>
                <a:t> مغناطیسی</a:t>
              </a:r>
            </a:p>
          </p:txBody>
        </p:sp>
        <p:sp>
          <p:nvSpPr>
            <p:cNvPr id="12"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90000"/>
                </a:lnSpc>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13"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endParaRPr lang="fa-IR" sz="1600" dirty="0" smtClean="0">
                <a:solidFill>
                  <a:srgbClr val="AA629B"/>
                </a:solidFill>
              </a:endParaRPr>
            </a:p>
          </p:txBody>
        </p:sp>
        <p:sp>
          <p:nvSpPr>
            <p:cNvPr id="14"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endParaRPr lang="fa-IR" sz="1600" dirty="0" smtClean="0">
                <a:solidFill>
                  <a:srgbClr val="AA629B"/>
                </a:solidFill>
              </a:endParaRPr>
            </a:p>
          </p:txBody>
        </p:sp>
        <p:sp>
          <p:nvSpPr>
            <p:cNvPr id="15"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a:solidFill>
                    <a:srgbClr val="AA629B"/>
                  </a:solidFill>
                </a:rPr>
                <a:t>جمع</a:t>
              </a:r>
              <a:r>
                <a:rPr lang="fa-IR" dirty="0" smtClean="0">
                  <a:solidFill>
                    <a:srgbClr val="AA629B"/>
                  </a:solidFill>
                </a:rPr>
                <a:t>‏</a:t>
              </a:r>
              <a:r>
                <a:rPr lang="fa-IR" dirty="0">
                  <a:solidFill>
                    <a:srgbClr val="AA629B"/>
                  </a:solidFill>
                </a:rPr>
                <a:t>بندی</a:t>
              </a:r>
            </a:p>
          </p:txBody>
        </p:sp>
      </p:grpSp>
      <p:cxnSp>
        <p:nvCxnSpPr>
          <p:cNvPr id="22" name="Straight Connector 21"/>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4" name="Group 6"/>
          <p:cNvGrpSpPr/>
          <p:nvPr/>
        </p:nvGrpSpPr>
        <p:grpSpPr>
          <a:xfrm>
            <a:off x="317224" y="6550247"/>
            <a:ext cx="500066" cy="338554"/>
            <a:chOff x="4643438" y="5031413"/>
            <a:chExt cx="500066" cy="338554"/>
          </a:xfrm>
        </p:grpSpPr>
        <p:cxnSp>
          <p:nvCxnSpPr>
            <p:cNvPr id="25" name="Straight Connector 24"/>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فراصوتی: ابزار</a:t>
            </a:r>
          </a:p>
        </p:txBody>
      </p:sp>
      <p:pic>
        <p:nvPicPr>
          <p:cNvPr id="20" name="Picture 19" descr="39t.jpg"/>
          <p:cNvPicPr>
            <a:picLocks noChangeAspect="1"/>
          </p:cNvPicPr>
          <p:nvPr/>
        </p:nvPicPr>
        <p:blipFill>
          <a:blip r:embed="rId3"/>
          <a:stretch>
            <a:fillRect/>
          </a:stretch>
        </p:blipFill>
        <p:spPr>
          <a:xfrm>
            <a:off x="5643570" y="1714488"/>
            <a:ext cx="2770185" cy="2077639"/>
          </a:xfrm>
          <a:prstGeom prst="rect">
            <a:avLst/>
          </a:prstGeom>
          <a:ln>
            <a:noFill/>
          </a:ln>
          <a:effectLst>
            <a:softEdge rad="112500"/>
          </a:effectLst>
        </p:spPr>
      </p:pic>
      <p:sp>
        <p:nvSpPr>
          <p:cNvPr id="26" name="Content Placeholder 2"/>
          <p:cNvSpPr txBox="1">
            <a:spLocks/>
          </p:cNvSpPr>
          <p:nvPr/>
        </p:nvSpPr>
        <p:spPr>
          <a:xfrm>
            <a:off x="1714480" y="5643578"/>
            <a:ext cx="3071834" cy="642942"/>
          </a:xfrm>
          <a:prstGeom prst="rect">
            <a:avLst/>
          </a:prstGeom>
          <a:ln>
            <a:noFill/>
          </a:ln>
        </p:spPr>
        <p:txBody>
          <a:bodyPr vert="horz">
            <a:noAutofit/>
          </a:bodyPr>
          <a:lstStyle/>
          <a:p>
            <a:pPr marL="274320" marR="0" lvl="0" indent="-274320" algn="ctr" defTabSz="914400" rtl="1" eaLnBrk="1" fontAlgn="auto" latinLnBrk="0" hangingPunct="1">
              <a:lnSpc>
                <a:spcPct val="100000"/>
              </a:lnSpc>
              <a:spcBef>
                <a:spcPts val="600"/>
              </a:spcBef>
              <a:spcAft>
                <a:spcPts val="0"/>
              </a:spcAft>
              <a:buClr>
                <a:schemeClr val="accent2"/>
              </a:buClr>
              <a:buSzPct val="85000"/>
              <a:buFont typeface="Wingdings 2"/>
              <a:buChar char=""/>
              <a:tabLst/>
              <a:defRPr/>
            </a:pPr>
            <a:r>
              <a:rPr lang="fa-IR" sz="2400" dirty="0" smtClean="0"/>
              <a:t>پروب‏ها (فرستنده و گیرنده)</a:t>
            </a:r>
            <a:endParaRPr kumimoji="0" lang="fa-IR" sz="24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74320" algn="justLow" defTabSz="914400" rtl="1" eaLnBrk="1" fontAlgn="auto" latinLnBrk="0" hangingPunct="1">
              <a:lnSpc>
                <a:spcPct val="100000"/>
              </a:lnSpc>
              <a:spcBef>
                <a:spcPts val="300"/>
              </a:spcBef>
              <a:spcAft>
                <a:spcPts val="0"/>
              </a:spcAft>
              <a:buClr>
                <a:schemeClr val="accent2">
                  <a:shade val="75000"/>
                </a:schemeClr>
              </a:buClr>
              <a:buSzPct val="85000"/>
              <a:buFont typeface="Wingdings 2"/>
              <a:buChar char=""/>
              <a:tabLst/>
              <a:defRPr/>
            </a:pPr>
            <a:endParaRPr kumimoji="0" lang="fa-IR" sz="2400" b="0"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27" name="Picture 26" descr="imagesCA57X3KT.jpg"/>
          <p:cNvPicPr>
            <a:picLocks noChangeAspect="1"/>
          </p:cNvPicPr>
          <p:nvPr/>
        </p:nvPicPr>
        <p:blipFill>
          <a:blip r:embed="rId4"/>
          <a:stretch>
            <a:fillRect/>
          </a:stretch>
        </p:blipFill>
        <p:spPr>
          <a:xfrm>
            <a:off x="2116402" y="4286256"/>
            <a:ext cx="2884226" cy="1285884"/>
          </a:xfrm>
          <a:prstGeom prst="rect">
            <a:avLst/>
          </a:prstGeom>
          <a:ln>
            <a:noFill/>
          </a:ln>
          <a:effectLst>
            <a:softEdge rad="112500"/>
          </a:effectLst>
        </p:spPr>
      </p:pic>
      <p:sp>
        <p:nvSpPr>
          <p:cNvPr id="29" name="Content Placeholder 2"/>
          <p:cNvSpPr txBox="1">
            <a:spLocks/>
          </p:cNvSpPr>
          <p:nvPr/>
        </p:nvSpPr>
        <p:spPr>
          <a:xfrm>
            <a:off x="2428860" y="3643314"/>
            <a:ext cx="2103736" cy="428628"/>
          </a:xfrm>
          <a:prstGeom prst="rect">
            <a:avLst/>
          </a:prstGeom>
          <a:ln>
            <a:noFill/>
          </a:ln>
        </p:spPr>
        <p:txBody>
          <a:bodyPr vert="horz">
            <a:normAutofit fontScale="92500" lnSpcReduction="10000"/>
          </a:bodyPr>
          <a:lstStyle/>
          <a:p>
            <a:pPr marL="274320" marR="0" lvl="0" indent="-274320" algn="justLow" defTabSz="914400" rtl="1" eaLnBrk="1" fontAlgn="auto" latinLnBrk="0" hangingPunct="1">
              <a:lnSpc>
                <a:spcPct val="100000"/>
              </a:lnSpc>
              <a:spcBef>
                <a:spcPts val="600"/>
              </a:spcBef>
              <a:spcAft>
                <a:spcPts val="0"/>
              </a:spcAft>
              <a:buClr>
                <a:schemeClr val="accent2"/>
              </a:buClr>
              <a:buSzPct val="85000"/>
              <a:buFont typeface="Wingdings 2"/>
              <a:buChar char=""/>
              <a:tabLst/>
              <a:defRPr/>
            </a:pPr>
            <a:r>
              <a:rPr kumimoji="0" lang="fa-IR" sz="2600" b="0" i="0" u="none" strike="noStrike" kern="1200" cap="none" spc="0" normalizeH="0" baseline="0" noProof="0" dirty="0" smtClean="0">
                <a:ln>
                  <a:noFill/>
                </a:ln>
                <a:solidFill>
                  <a:schemeClr val="tx1"/>
                </a:solidFill>
                <a:effectLst/>
                <a:uLnTx/>
                <a:uFillTx/>
                <a:latin typeface="+mn-lt"/>
                <a:ea typeface="+mn-ea"/>
                <a:cs typeface="+mn-cs"/>
              </a:rPr>
              <a:t>ماده‏ی</a:t>
            </a:r>
            <a:r>
              <a:rPr kumimoji="0" lang="fa-IR" sz="2600" b="0" i="0" u="none" strike="noStrike" kern="1200" cap="none" spc="0" normalizeH="0" noProof="0" dirty="0" smtClean="0">
                <a:ln>
                  <a:noFill/>
                </a:ln>
                <a:solidFill>
                  <a:schemeClr val="tx1"/>
                </a:solidFill>
                <a:effectLst/>
                <a:uLnTx/>
                <a:uFillTx/>
                <a:latin typeface="+mn-lt"/>
                <a:ea typeface="+mn-ea"/>
                <a:cs typeface="+mn-cs"/>
              </a:rPr>
              <a:t> اتصال‏دهنده</a:t>
            </a:r>
            <a:endParaRPr kumimoji="0" lang="fa-IR" sz="26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74320" algn="justLow" defTabSz="914400" rtl="1" eaLnBrk="1" fontAlgn="auto" latinLnBrk="0" hangingPunct="1">
              <a:lnSpc>
                <a:spcPct val="100000"/>
              </a:lnSpc>
              <a:spcBef>
                <a:spcPts val="300"/>
              </a:spcBef>
              <a:spcAft>
                <a:spcPts val="0"/>
              </a:spcAft>
              <a:buClr>
                <a:schemeClr val="accent2">
                  <a:shade val="75000"/>
                </a:schemeClr>
              </a:buClr>
              <a:buSzPct val="85000"/>
              <a:buFont typeface="Wingdings 2"/>
              <a:buChar char=""/>
              <a:tabLst/>
              <a:defRPr/>
            </a:pPr>
            <a:endParaRPr kumimoji="0" lang="fa-IR" sz="2400" b="0"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33" name="Picture 32" descr="Couplants.jpg"/>
          <p:cNvPicPr>
            <a:picLocks noChangeAspect="1"/>
          </p:cNvPicPr>
          <p:nvPr/>
        </p:nvPicPr>
        <p:blipFill>
          <a:blip r:embed="rId5" cstate="print"/>
          <a:stretch>
            <a:fillRect/>
          </a:stretch>
        </p:blipFill>
        <p:spPr>
          <a:xfrm>
            <a:off x="1785918" y="2000264"/>
            <a:ext cx="1500174" cy="1500174"/>
          </a:xfrm>
          <a:prstGeom prst="rect">
            <a:avLst/>
          </a:prstGeom>
          <a:ln>
            <a:noFill/>
          </a:ln>
          <a:effectLst>
            <a:softEdge rad="112500"/>
          </a:effectLst>
        </p:spPr>
      </p:pic>
      <p:pic>
        <p:nvPicPr>
          <p:cNvPr id="34" name="Picture 33" descr="untitledhgh.png"/>
          <p:cNvPicPr>
            <a:picLocks noChangeAspect="1"/>
          </p:cNvPicPr>
          <p:nvPr/>
        </p:nvPicPr>
        <p:blipFill>
          <a:blip r:embed="rId6"/>
          <a:stretch>
            <a:fillRect/>
          </a:stretch>
        </p:blipFill>
        <p:spPr>
          <a:xfrm>
            <a:off x="5357818" y="4143380"/>
            <a:ext cx="2943225" cy="1552575"/>
          </a:xfrm>
          <a:prstGeom prst="rect">
            <a:avLst/>
          </a:prstGeom>
          <a:ln>
            <a:noFill/>
          </a:ln>
          <a:effectLst>
            <a:softEdge rad="112500"/>
          </a:effectLst>
        </p:spPr>
      </p:pic>
      <p:sp>
        <p:nvSpPr>
          <p:cNvPr id="35" name="Content Placeholder 2"/>
          <p:cNvSpPr txBox="1">
            <a:spLocks/>
          </p:cNvSpPr>
          <p:nvPr/>
        </p:nvSpPr>
        <p:spPr>
          <a:xfrm>
            <a:off x="5357818" y="5715016"/>
            <a:ext cx="3071834" cy="428628"/>
          </a:xfrm>
          <a:prstGeom prst="rect">
            <a:avLst/>
          </a:prstGeom>
          <a:ln>
            <a:noFill/>
          </a:ln>
        </p:spPr>
        <p:txBody>
          <a:bodyPr vert="horz">
            <a:noAutofit/>
          </a:bodyPr>
          <a:lstStyle/>
          <a:p>
            <a:pPr marL="274320" marR="0" lvl="0" indent="-274320" algn="ctr" defTabSz="914400" rtl="1" eaLnBrk="1" fontAlgn="auto" latinLnBrk="0" hangingPunct="1">
              <a:lnSpc>
                <a:spcPct val="100000"/>
              </a:lnSpc>
              <a:spcBef>
                <a:spcPts val="600"/>
              </a:spcBef>
              <a:spcAft>
                <a:spcPts val="0"/>
              </a:spcAft>
              <a:buClr>
                <a:schemeClr val="accent2"/>
              </a:buClr>
              <a:buSzPct val="85000"/>
              <a:buFont typeface="Wingdings 2"/>
              <a:buChar char=""/>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mn-cs"/>
              </a:rPr>
              <a:t>قطعات استاندارد و مقیاس‏دهی</a:t>
            </a:r>
          </a:p>
          <a:p>
            <a:pPr marL="640080" marR="0" lvl="1" indent="-274320" algn="justLow" defTabSz="914400" rtl="1" eaLnBrk="1" fontAlgn="auto" latinLnBrk="0" hangingPunct="1">
              <a:lnSpc>
                <a:spcPct val="100000"/>
              </a:lnSpc>
              <a:spcBef>
                <a:spcPts val="300"/>
              </a:spcBef>
              <a:spcAft>
                <a:spcPts val="0"/>
              </a:spcAft>
              <a:buClr>
                <a:schemeClr val="accent2">
                  <a:shade val="75000"/>
                </a:schemeClr>
              </a:buClr>
              <a:buSzPct val="85000"/>
              <a:buFont typeface="Wingdings 2"/>
              <a:buChar char=""/>
              <a:tabLst/>
              <a:defRPr/>
            </a:pPr>
            <a:endParaRPr kumimoji="0" lang="fa-IR" sz="2000" b="0"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36" name="Picture 35" descr="imagesCAL9RF7X.jpg"/>
          <p:cNvPicPr>
            <a:picLocks noChangeAspect="1"/>
          </p:cNvPicPr>
          <p:nvPr/>
        </p:nvPicPr>
        <p:blipFill>
          <a:blip r:embed="rId7"/>
          <a:stretch>
            <a:fillRect/>
          </a:stretch>
        </p:blipFill>
        <p:spPr>
          <a:xfrm>
            <a:off x="2214546" y="1795464"/>
            <a:ext cx="2466975" cy="1847850"/>
          </a:xfrm>
          <a:prstGeom prst="rect">
            <a:avLst/>
          </a:prstGeom>
          <a:ln>
            <a:noFill/>
          </a:ln>
          <a:effectLst>
            <a:softEdge rad="112500"/>
          </a:effectLst>
        </p:spPr>
      </p:pic>
      <p:sp>
        <p:nvSpPr>
          <p:cNvPr id="37" name="Date Placeholder 36"/>
          <p:cNvSpPr>
            <a:spLocks noGrp="1"/>
          </p:cNvSpPr>
          <p:nvPr>
            <p:ph type="dt" sz="half" idx="10"/>
          </p:nvPr>
        </p:nvSpPr>
        <p:spPr/>
        <p:txBody>
          <a:bodyPr/>
          <a:lstStyle/>
          <a:p>
            <a:r>
              <a:rPr lang="fa-IR" sz="1400" smtClean="0"/>
              <a:t>ویرایش نخست 1395</a:t>
            </a:r>
            <a:endParaRPr lang="fa-IR" sz="1400" dirty="0"/>
          </a:p>
        </p:txBody>
      </p:sp>
      <p:sp>
        <p:nvSpPr>
          <p:cNvPr id="38" name="Slide Number Placeholder 37"/>
          <p:cNvSpPr>
            <a:spLocks noGrp="1"/>
          </p:cNvSpPr>
          <p:nvPr>
            <p:ph type="sldNum" sz="quarter" idx="12"/>
          </p:nvPr>
        </p:nvSpPr>
        <p:spPr/>
        <p:txBody>
          <a:bodyPr/>
          <a:lstStyle/>
          <a:p>
            <a:fld id="{281AB473-E4BA-4DF8-A103-E6BE2148DF2F}" type="slidenum">
              <a:rPr lang="fa-IR" sz="1600" smtClean="0"/>
              <a:pPr/>
              <a:t>30</a:t>
            </a:fld>
            <a:endParaRPr lang="fa-IR" sz="1400" dirty="0"/>
          </a:p>
        </p:txBody>
      </p:sp>
      <p:sp>
        <p:nvSpPr>
          <p:cNvPr id="39" name="Footer Placeholder 38"/>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sp>
        <p:nvSpPr>
          <p:cNvPr id="54" name="Content Placeholder 2"/>
          <p:cNvSpPr txBox="1">
            <a:spLocks/>
          </p:cNvSpPr>
          <p:nvPr/>
        </p:nvSpPr>
        <p:spPr>
          <a:xfrm>
            <a:off x="5786446" y="3643314"/>
            <a:ext cx="1928826" cy="357190"/>
          </a:xfrm>
          <a:prstGeom prst="rect">
            <a:avLst/>
          </a:prstGeom>
          <a:ln>
            <a:noFill/>
          </a:ln>
        </p:spPr>
        <p:txBody>
          <a:bodyPr vert="horz">
            <a:noAutofit/>
          </a:bodyPr>
          <a:lstStyle/>
          <a:p>
            <a:pPr marL="274320" marR="0" lvl="0" indent="-274320" algn="justLow" defTabSz="914400" rtl="1" eaLnBrk="1" fontAlgn="auto" latinLnBrk="0" hangingPunct="1">
              <a:lnSpc>
                <a:spcPct val="100000"/>
              </a:lnSpc>
              <a:spcBef>
                <a:spcPts val="600"/>
              </a:spcBef>
              <a:spcAft>
                <a:spcPts val="0"/>
              </a:spcAft>
              <a:buClr>
                <a:schemeClr val="accent2"/>
              </a:buClr>
              <a:buSzPct val="85000"/>
              <a:buFont typeface="Wingdings 2"/>
              <a:buChar char=""/>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mn-cs"/>
              </a:rPr>
              <a:t>نمایش‏گر</a:t>
            </a:r>
          </a:p>
          <a:p>
            <a:pPr marL="640080" marR="0" lvl="1" indent="-274320" algn="justLow" defTabSz="914400" rtl="1" eaLnBrk="1" fontAlgn="auto" latinLnBrk="0" hangingPunct="1">
              <a:lnSpc>
                <a:spcPct val="100000"/>
              </a:lnSpc>
              <a:spcBef>
                <a:spcPts val="300"/>
              </a:spcBef>
              <a:spcAft>
                <a:spcPts val="0"/>
              </a:spcAft>
              <a:buClr>
                <a:schemeClr val="accent2">
                  <a:shade val="75000"/>
                </a:schemeClr>
              </a:buClr>
              <a:buSzPct val="85000"/>
              <a:buFont typeface="Wingdings 2"/>
              <a:buChar char=""/>
              <a:tabLst/>
              <a:defRPr/>
            </a:pPr>
            <a:endParaRPr kumimoji="0" lang="fa-IR" sz="2000" b="0" i="0" u="none" strike="noStrike" kern="1200" cap="none" spc="0" normalizeH="0" baseline="0" noProof="0" dirty="0" smtClean="0">
              <a:ln>
                <a:noFill/>
              </a:ln>
              <a:solidFill>
                <a:schemeClr val="tx2"/>
              </a:solidFill>
              <a:effectLst/>
              <a:uLnTx/>
              <a:uFillTx/>
              <a:latin typeface="+mn-lt"/>
              <a:ea typeface="+mn-ea"/>
              <a:cs typeface="+mn-cs"/>
            </a:endParaRPr>
          </a:p>
        </p:txBody>
      </p:sp>
      <p:cxnSp>
        <p:nvCxnSpPr>
          <p:cNvPr id="55" name="Straight Connector 54"/>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8" name="Group 6"/>
          <p:cNvGrpSpPr/>
          <p:nvPr/>
        </p:nvGrpSpPr>
        <p:grpSpPr>
          <a:xfrm>
            <a:off x="357158" y="6550247"/>
            <a:ext cx="500066" cy="338554"/>
            <a:chOff x="4643438" y="5031413"/>
            <a:chExt cx="500066" cy="338554"/>
          </a:xfrm>
        </p:grpSpPr>
        <p:cxnSp>
          <p:nvCxnSpPr>
            <p:cNvPr id="30" name="Straight Connector 29"/>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32" name="Group 21"/>
          <p:cNvGrpSpPr/>
          <p:nvPr/>
        </p:nvGrpSpPr>
        <p:grpSpPr>
          <a:xfrm>
            <a:off x="-32" y="1071546"/>
            <a:ext cx="1081718" cy="4572032"/>
            <a:chOff x="214282" y="1152000"/>
            <a:chExt cx="1081718" cy="4572032"/>
          </a:xfrm>
        </p:grpSpPr>
        <p:grpSp>
          <p:nvGrpSpPr>
            <p:cNvPr id="40" name="Group 12"/>
            <p:cNvGrpSpPr/>
            <p:nvPr/>
          </p:nvGrpSpPr>
          <p:grpSpPr>
            <a:xfrm>
              <a:off x="216000" y="1152000"/>
              <a:ext cx="1080000" cy="1514338"/>
              <a:chOff x="234578" y="1204216"/>
              <a:chExt cx="1080000" cy="1514338"/>
            </a:xfrm>
          </p:grpSpPr>
          <p:grpSp>
            <p:nvGrpSpPr>
              <p:cNvPr id="61" name="Group 21"/>
              <p:cNvGrpSpPr/>
              <p:nvPr/>
            </p:nvGrpSpPr>
            <p:grpSpPr>
              <a:xfrm>
                <a:off x="234578" y="1204216"/>
                <a:ext cx="1080000" cy="1008000"/>
                <a:chOff x="103962" y="1204216"/>
                <a:chExt cx="1224000" cy="1008000"/>
              </a:xfrm>
            </p:grpSpPr>
            <p:sp>
              <p:nvSpPr>
                <p:cNvPr id="63"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64"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62"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53"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56"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80000"/>
                </a:lnSpc>
                <a:buClr>
                  <a:schemeClr val="accent2"/>
                </a:buClr>
                <a:buSzPct val="85000"/>
                <a:defRPr/>
              </a:pPr>
              <a:r>
                <a:rPr lang="fa-IR" dirty="0" smtClean="0">
                  <a:solidFill>
                    <a:srgbClr val="AA629B"/>
                  </a:solidFill>
                </a:rPr>
                <a:t>ذرات مغناطیسی</a:t>
              </a:r>
            </a:p>
          </p:txBody>
        </p:sp>
        <p:sp>
          <p:nvSpPr>
            <p:cNvPr id="57"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58"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59"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60"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2066" y="1524000"/>
            <a:ext cx="3603934" cy="4262454"/>
          </a:xfrm>
          <a:ln>
            <a:noFill/>
          </a:ln>
        </p:spPr>
        <p:txBody>
          <a:bodyPr>
            <a:noAutofit/>
          </a:bodyPr>
          <a:lstStyle/>
          <a:p>
            <a:pPr algn="justLow"/>
            <a:r>
              <a:rPr lang="fa-IR" dirty="0" smtClean="0"/>
              <a:t>تمیزکاری</a:t>
            </a:r>
          </a:p>
          <a:p>
            <a:pPr algn="justLow"/>
            <a:r>
              <a:rPr lang="fa-IR" dirty="0" smtClean="0"/>
              <a:t>انتخاب پروب مناسب</a:t>
            </a:r>
          </a:p>
          <a:p>
            <a:pPr algn="justLow"/>
            <a:r>
              <a:rPr lang="fa-IR" dirty="0" smtClean="0"/>
              <a:t>اسکنِ سطح</a:t>
            </a:r>
          </a:p>
          <a:p>
            <a:pPr algn="justLow"/>
            <a:r>
              <a:rPr lang="fa-IR" dirty="0" smtClean="0"/>
              <a:t>مشاهده</a:t>
            </a:r>
          </a:p>
          <a:p>
            <a:pPr algn="justLow"/>
            <a:r>
              <a:rPr lang="fa-IR" dirty="0" smtClean="0"/>
              <a:t>تفسیر (مکان، ابعاد، و نوع عیب) </a:t>
            </a:r>
          </a:p>
          <a:p>
            <a:pPr algn="justLow"/>
            <a:r>
              <a:rPr lang="fa-IR" dirty="0" smtClean="0"/>
              <a:t>تمیزکاری</a:t>
            </a:r>
          </a:p>
        </p:txBody>
      </p:sp>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فراصوتی: روش کار</a:t>
            </a:r>
          </a:p>
        </p:txBody>
      </p:sp>
      <p:pic>
        <p:nvPicPr>
          <p:cNvPr id="20" name="Picture 19" descr="ut1.jpg"/>
          <p:cNvPicPr>
            <a:picLocks noChangeAspect="1"/>
          </p:cNvPicPr>
          <p:nvPr/>
        </p:nvPicPr>
        <p:blipFill>
          <a:blip r:embed="rId3"/>
          <a:stretch>
            <a:fillRect/>
          </a:stretch>
        </p:blipFill>
        <p:spPr>
          <a:xfrm>
            <a:off x="1428728" y="2071678"/>
            <a:ext cx="3596877" cy="2857520"/>
          </a:xfrm>
          <a:prstGeom prst="rect">
            <a:avLst/>
          </a:prstGeom>
          <a:ln>
            <a:noFill/>
          </a:ln>
          <a:effectLst>
            <a:softEdge rad="112500"/>
          </a:effectLst>
        </p:spPr>
      </p:pic>
      <p:sp>
        <p:nvSpPr>
          <p:cNvPr id="17" name="Date Placeholder 16"/>
          <p:cNvSpPr>
            <a:spLocks noGrp="1"/>
          </p:cNvSpPr>
          <p:nvPr>
            <p:ph type="dt" sz="half" idx="10"/>
          </p:nvPr>
        </p:nvSpPr>
        <p:spPr/>
        <p:txBody>
          <a:bodyPr/>
          <a:lstStyle/>
          <a:p>
            <a:r>
              <a:rPr lang="fa-IR" sz="1400" smtClean="0"/>
              <a:t>ویرایش نخست 1395</a:t>
            </a:r>
            <a:endParaRPr lang="fa-IR" sz="1400" dirty="0"/>
          </a:p>
        </p:txBody>
      </p:sp>
      <p:sp>
        <p:nvSpPr>
          <p:cNvPr id="18" name="Slide Number Placeholder 17"/>
          <p:cNvSpPr>
            <a:spLocks noGrp="1"/>
          </p:cNvSpPr>
          <p:nvPr>
            <p:ph type="sldNum" sz="quarter" idx="12"/>
          </p:nvPr>
        </p:nvSpPr>
        <p:spPr/>
        <p:txBody>
          <a:bodyPr/>
          <a:lstStyle/>
          <a:p>
            <a:fld id="{281AB473-E4BA-4DF8-A103-E6BE2148DF2F}" type="slidenum">
              <a:rPr lang="fa-IR" sz="1600" smtClean="0"/>
              <a:pPr/>
              <a:t>31</a:t>
            </a:fld>
            <a:endParaRPr lang="fa-IR" sz="1400" dirty="0"/>
          </a:p>
        </p:txBody>
      </p:sp>
      <p:sp>
        <p:nvSpPr>
          <p:cNvPr id="19" name="Footer Placeholder 18"/>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43" name="Straight Connector 42"/>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oup 6"/>
          <p:cNvGrpSpPr/>
          <p:nvPr/>
        </p:nvGrpSpPr>
        <p:grpSpPr>
          <a:xfrm>
            <a:off x="357158" y="6550247"/>
            <a:ext cx="500066" cy="338554"/>
            <a:chOff x="4643438" y="5031413"/>
            <a:chExt cx="500066" cy="338554"/>
          </a:xfrm>
        </p:grpSpPr>
        <p:cxnSp>
          <p:nvCxnSpPr>
            <p:cNvPr id="22" name="Straight Connector 21"/>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24" name="Group 21"/>
          <p:cNvGrpSpPr/>
          <p:nvPr/>
        </p:nvGrpSpPr>
        <p:grpSpPr>
          <a:xfrm>
            <a:off x="-32" y="1071546"/>
            <a:ext cx="1081718" cy="4572032"/>
            <a:chOff x="214282" y="1152000"/>
            <a:chExt cx="1081718" cy="4572032"/>
          </a:xfrm>
        </p:grpSpPr>
        <p:grpSp>
          <p:nvGrpSpPr>
            <p:cNvPr id="25" name="Group 12"/>
            <p:cNvGrpSpPr/>
            <p:nvPr/>
          </p:nvGrpSpPr>
          <p:grpSpPr>
            <a:xfrm>
              <a:off x="216000" y="1152000"/>
              <a:ext cx="1080000" cy="1514338"/>
              <a:chOff x="234578" y="1204216"/>
              <a:chExt cx="1080000" cy="1514338"/>
            </a:xfrm>
          </p:grpSpPr>
          <p:grpSp>
            <p:nvGrpSpPr>
              <p:cNvPr id="45" name="Group 21"/>
              <p:cNvGrpSpPr/>
              <p:nvPr/>
            </p:nvGrpSpPr>
            <p:grpSpPr>
              <a:xfrm>
                <a:off x="234578" y="1204216"/>
                <a:ext cx="1080000" cy="1008000"/>
                <a:chOff x="103962" y="1204216"/>
                <a:chExt cx="1224000" cy="1008000"/>
              </a:xfrm>
            </p:grpSpPr>
            <p:sp>
              <p:nvSpPr>
                <p:cNvPr id="47"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48"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46"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26"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28"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80000"/>
                </a:lnSpc>
                <a:buClr>
                  <a:schemeClr val="accent2"/>
                </a:buClr>
                <a:buSzPct val="85000"/>
                <a:defRPr/>
              </a:pPr>
              <a:r>
                <a:rPr lang="fa-IR" dirty="0" smtClean="0">
                  <a:solidFill>
                    <a:srgbClr val="AA629B"/>
                  </a:solidFill>
                </a:rPr>
                <a:t>ذرات مغناطیسی</a:t>
              </a:r>
            </a:p>
          </p:txBody>
        </p:sp>
        <p:sp>
          <p:nvSpPr>
            <p:cNvPr id="30"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31"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32"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44"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فراصوتی: مزایا و معایب</a:t>
            </a:r>
          </a:p>
        </p:txBody>
      </p:sp>
      <p:graphicFrame>
        <p:nvGraphicFramePr>
          <p:cNvPr id="27" name="Content Placeholder 19"/>
          <p:cNvGraphicFramePr>
            <a:graphicFrameLocks/>
          </p:cNvGraphicFramePr>
          <p:nvPr/>
        </p:nvGraphicFramePr>
        <p:xfrm>
          <a:off x="1500166" y="1881203"/>
          <a:ext cx="7199313" cy="376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Date Placeholder 15"/>
          <p:cNvSpPr>
            <a:spLocks noGrp="1"/>
          </p:cNvSpPr>
          <p:nvPr>
            <p:ph type="dt" sz="half" idx="10"/>
          </p:nvPr>
        </p:nvSpPr>
        <p:spPr/>
        <p:txBody>
          <a:bodyPr/>
          <a:lstStyle/>
          <a:p>
            <a:r>
              <a:rPr lang="fa-IR" sz="1400" smtClean="0"/>
              <a:t>ویرایش نخست 1395</a:t>
            </a:r>
            <a:endParaRPr lang="fa-IR" sz="1400" dirty="0"/>
          </a:p>
        </p:txBody>
      </p:sp>
      <p:sp>
        <p:nvSpPr>
          <p:cNvPr id="17" name="Slide Number Placeholder 16"/>
          <p:cNvSpPr>
            <a:spLocks noGrp="1"/>
          </p:cNvSpPr>
          <p:nvPr>
            <p:ph type="sldNum" sz="quarter" idx="12"/>
          </p:nvPr>
        </p:nvSpPr>
        <p:spPr/>
        <p:txBody>
          <a:bodyPr/>
          <a:lstStyle/>
          <a:p>
            <a:fld id="{281AB473-E4BA-4DF8-A103-E6BE2148DF2F}" type="slidenum">
              <a:rPr lang="fa-IR" sz="1600" smtClean="0"/>
              <a:pPr/>
              <a:t>32</a:t>
            </a:fld>
            <a:endParaRPr lang="fa-IR" sz="1400" dirty="0"/>
          </a:p>
        </p:txBody>
      </p:sp>
      <p:sp>
        <p:nvSpPr>
          <p:cNvPr id="18" name="Footer Placeholder 17"/>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42" name="Straight Connector 41"/>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oup 6"/>
          <p:cNvGrpSpPr/>
          <p:nvPr/>
        </p:nvGrpSpPr>
        <p:grpSpPr>
          <a:xfrm>
            <a:off x="357158" y="6550247"/>
            <a:ext cx="500066" cy="338554"/>
            <a:chOff x="4643438" y="5031413"/>
            <a:chExt cx="500066" cy="338554"/>
          </a:xfrm>
        </p:grpSpPr>
        <p:cxnSp>
          <p:nvCxnSpPr>
            <p:cNvPr id="22" name="Straight Connector 21"/>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dirty="0"/>
            </a:p>
          </p:txBody>
        </p:sp>
      </p:grpSp>
      <p:grpSp>
        <p:nvGrpSpPr>
          <p:cNvPr id="24" name="Group 21"/>
          <p:cNvGrpSpPr/>
          <p:nvPr/>
        </p:nvGrpSpPr>
        <p:grpSpPr>
          <a:xfrm>
            <a:off x="-32" y="1071546"/>
            <a:ext cx="1081718" cy="4572032"/>
            <a:chOff x="214282" y="1152000"/>
            <a:chExt cx="1081718" cy="4572032"/>
          </a:xfrm>
        </p:grpSpPr>
        <p:grpSp>
          <p:nvGrpSpPr>
            <p:cNvPr id="25" name="Group 12"/>
            <p:cNvGrpSpPr/>
            <p:nvPr/>
          </p:nvGrpSpPr>
          <p:grpSpPr>
            <a:xfrm>
              <a:off x="216000" y="1152000"/>
              <a:ext cx="1080000" cy="1514338"/>
              <a:chOff x="234578" y="1204216"/>
              <a:chExt cx="1080000" cy="1514338"/>
            </a:xfrm>
          </p:grpSpPr>
          <p:grpSp>
            <p:nvGrpSpPr>
              <p:cNvPr id="45" name="Group 21"/>
              <p:cNvGrpSpPr/>
              <p:nvPr/>
            </p:nvGrpSpPr>
            <p:grpSpPr>
              <a:xfrm>
                <a:off x="234578" y="1204216"/>
                <a:ext cx="1080000" cy="1008000"/>
                <a:chOff x="103962" y="1204216"/>
                <a:chExt cx="1224000" cy="1008000"/>
              </a:xfrm>
            </p:grpSpPr>
            <p:sp>
              <p:nvSpPr>
                <p:cNvPr id="47"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48"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46"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28"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30"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80000"/>
                </a:lnSpc>
                <a:buClr>
                  <a:schemeClr val="accent2"/>
                </a:buClr>
                <a:buSzPct val="85000"/>
                <a:defRPr/>
              </a:pPr>
              <a:r>
                <a:rPr lang="fa-IR" dirty="0" smtClean="0">
                  <a:solidFill>
                    <a:srgbClr val="AA629B"/>
                  </a:solidFill>
                </a:rPr>
                <a:t>ذرات مغناطیسی</a:t>
              </a:r>
            </a:p>
          </p:txBody>
        </p:sp>
        <p:sp>
          <p:nvSpPr>
            <p:cNvPr id="31"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32"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43"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44"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6000" y="1524000"/>
            <a:ext cx="7200000" cy="1976438"/>
          </a:xfrm>
          <a:ln>
            <a:noFill/>
          </a:ln>
        </p:spPr>
        <p:txBody>
          <a:bodyPr>
            <a:normAutofit lnSpcReduction="10000"/>
          </a:bodyPr>
          <a:lstStyle/>
          <a:p>
            <a:pPr algn="justLow">
              <a:lnSpc>
                <a:spcPct val="110000"/>
              </a:lnSpc>
            </a:pPr>
            <a:r>
              <a:rPr lang="fa-IR" sz="2800" dirty="0" smtClean="0"/>
              <a:t>برای یافتن خرابی‏های درون یک جسم تیره روش‏های مختلفی وجود دارد.</a:t>
            </a:r>
          </a:p>
          <a:p>
            <a:pPr lvl="1">
              <a:lnSpc>
                <a:spcPct val="110000"/>
              </a:lnSpc>
            </a:pPr>
            <a:r>
              <a:rPr lang="fa-IR" sz="2600" dirty="0" smtClean="0"/>
              <a:t>یک روش می‏تواند تابانیدن اشعه‏ای باشد که در جسم تیره نفوذ کند.</a:t>
            </a:r>
          </a:p>
          <a:p>
            <a:pPr lvl="2">
              <a:lnSpc>
                <a:spcPct val="110000"/>
              </a:lnSpc>
            </a:pPr>
            <a:r>
              <a:rPr lang="fa-IR" dirty="0" smtClean="0"/>
              <a:t>این روش را آزمونِ غیرمخرب به‏شیوه‏ی پرتونگاری (</a:t>
            </a:r>
            <a:r>
              <a:rPr lang="en-US" sz="2200" dirty="0" smtClean="0"/>
              <a:t>RT</a:t>
            </a:r>
            <a:r>
              <a:rPr lang="fa-IR" dirty="0" smtClean="0"/>
              <a:t>) گویند.</a:t>
            </a:r>
            <a:endParaRPr lang="fa-IR" sz="2400" dirty="0" smtClean="0"/>
          </a:p>
        </p:txBody>
      </p:sp>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پرتونگاری: اصول</a:t>
            </a:r>
          </a:p>
        </p:txBody>
      </p:sp>
      <p:sp>
        <p:nvSpPr>
          <p:cNvPr id="17" name="Date Placeholder 16"/>
          <p:cNvSpPr>
            <a:spLocks noGrp="1"/>
          </p:cNvSpPr>
          <p:nvPr>
            <p:ph type="dt" sz="half" idx="10"/>
          </p:nvPr>
        </p:nvSpPr>
        <p:spPr/>
        <p:txBody>
          <a:bodyPr/>
          <a:lstStyle/>
          <a:p>
            <a:r>
              <a:rPr lang="fa-IR" sz="1400" smtClean="0"/>
              <a:t>ویرایش نخست 1395</a:t>
            </a:r>
            <a:endParaRPr lang="fa-IR" sz="1400" dirty="0"/>
          </a:p>
        </p:txBody>
      </p:sp>
      <p:sp>
        <p:nvSpPr>
          <p:cNvPr id="18" name="Slide Number Placeholder 17"/>
          <p:cNvSpPr>
            <a:spLocks noGrp="1"/>
          </p:cNvSpPr>
          <p:nvPr>
            <p:ph type="sldNum" sz="quarter" idx="12"/>
          </p:nvPr>
        </p:nvSpPr>
        <p:spPr/>
        <p:txBody>
          <a:bodyPr/>
          <a:lstStyle/>
          <a:p>
            <a:fld id="{281AB473-E4BA-4DF8-A103-E6BE2148DF2F}" type="slidenum">
              <a:rPr lang="fa-IR" sz="1600" smtClean="0"/>
              <a:pPr/>
              <a:t>33</a:t>
            </a:fld>
            <a:endParaRPr lang="fa-IR" sz="1400" dirty="0"/>
          </a:p>
        </p:txBody>
      </p:sp>
      <p:sp>
        <p:nvSpPr>
          <p:cNvPr id="19" name="Footer Placeholder 18"/>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43" name="Straight Connector 42"/>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4714876" y="3448140"/>
            <a:ext cx="1357322" cy="2124000"/>
            <a:chOff x="4071934" y="2948074"/>
            <a:chExt cx="1357322" cy="2124000"/>
          </a:xfrm>
        </p:grpSpPr>
        <p:sp>
          <p:nvSpPr>
            <p:cNvPr id="22" name="Cube 21"/>
            <p:cNvSpPr/>
            <p:nvPr/>
          </p:nvSpPr>
          <p:spPr>
            <a:xfrm>
              <a:off x="4071934" y="2948074"/>
              <a:ext cx="1357322" cy="2124000"/>
            </a:xfrm>
            <a:prstGeom prst="cube">
              <a:avLst>
                <a:gd name="adj" fmla="val 43598"/>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Lightning Bolt 22"/>
            <p:cNvSpPr/>
            <p:nvPr/>
          </p:nvSpPr>
          <p:spPr>
            <a:xfrm>
              <a:off x="4357686" y="3929066"/>
              <a:ext cx="285752" cy="571504"/>
            </a:xfrm>
            <a:prstGeom prst="lightningBol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grpSp>
      <p:grpSp>
        <p:nvGrpSpPr>
          <p:cNvPr id="24" name="Group 23"/>
          <p:cNvGrpSpPr/>
          <p:nvPr/>
        </p:nvGrpSpPr>
        <p:grpSpPr>
          <a:xfrm>
            <a:off x="2442942" y="3992066"/>
            <a:ext cx="3047042" cy="1548000"/>
            <a:chOff x="977058" y="3494818"/>
            <a:chExt cx="3047042" cy="1512000"/>
          </a:xfrm>
          <a:effectLst/>
        </p:grpSpPr>
        <p:sp>
          <p:nvSpPr>
            <p:cNvPr id="25" name="Flowchart: Direct Access Storage 24"/>
            <p:cNvSpPr/>
            <p:nvPr/>
          </p:nvSpPr>
          <p:spPr>
            <a:xfrm>
              <a:off x="1000100" y="3494818"/>
              <a:ext cx="3024000" cy="720000"/>
            </a:xfrm>
            <a:prstGeom prst="flowChartMagneticDrum">
              <a:avLst/>
            </a:prstGeom>
            <a:gradFill flip="none" rotWithShape="1">
              <a:gsLst>
                <a:gs pos="0">
                  <a:srgbClr val="FFFF00"/>
                </a:gs>
                <a:gs pos="50000">
                  <a:srgbClr val="FFFF99"/>
                </a:gs>
                <a:gs pos="100000">
                  <a:srgbClr val="FFFFCC">
                    <a:shade val="100000"/>
                    <a:satMod val="115000"/>
                  </a:srgbClr>
                </a:gs>
              </a:gsLst>
              <a:lin ang="108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 name="Flowchart: Direct Access Storage 27"/>
            <p:cNvSpPr/>
            <p:nvPr/>
          </p:nvSpPr>
          <p:spPr>
            <a:xfrm>
              <a:off x="1000100" y="4214818"/>
              <a:ext cx="2988000" cy="792000"/>
            </a:xfrm>
            <a:prstGeom prst="flowChartMagneticDrum">
              <a:avLst/>
            </a:prstGeom>
            <a:gradFill flip="none" rotWithShape="1">
              <a:gsLst>
                <a:gs pos="0">
                  <a:srgbClr val="FFFF00"/>
                </a:gs>
                <a:gs pos="50000">
                  <a:srgbClr val="FFFF99"/>
                </a:gs>
                <a:gs pos="100000">
                  <a:srgbClr val="FFFFCC">
                    <a:shade val="100000"/>
                    <a:satMod val="115000"/>
                  </a:srgbClr>
                </a:gs>
              </a:gsLst>
              <a:lin ang="108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 name="Flowchart: Direct Access Storage 29"/>
            <p:cNvSpPr/>
            <p:nvPr/>
          </p:nvSpPr>
          <p:spPr>
            <a:xfrm>
              <a:off x="977058" y="3852008"/>
              <a:ext cx="2952000" cy="684000"/>
            </a:xfrm>
            <a:prstGeom prst="flowChartMagneticDrum">
              <a:avLst/>
            </a:prstGeom>
            <a:gradFill flip="none" rotWithShape="1">
              <a:gsLst>
                <a:gs pos="0">
                  <a:srgbClr val="FFFF00"/>
                </a:gs>
                <a:gs pos="50000">
                  <a:srgbClr val="FFFF66"/>
                </a:gs>
                <a:gs pos="100000">
                  <a:srgbClr val="FFFF99">
                    <a:shade val="100000"/>
                    <a:satMod val="115000"/>
                  </a:srgbClr>
                </a:gs>
              </a:gsLst>
              <a:lin ang="108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31" name="Cube 30"/>
          <p:cNvSpPr/>
          <p:nvPr/>
        </p:nvSpPr>
        <p:spPr>
          <a:xfrm>
            <a:off x="4143372" y="4019644"/>
            <a:ext cx="1357322" cy="2124000"/>
          </a:xfrm>
          <a:prstGeom prst="cube">
            <a:avLst>
              <a:gd name="adj" fmla="val 43598"/>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2" name="Line Callout 1 (Accent Bar) 31"/>
          <p:cNvSpPr/>
          <p:nvPr/>
        </p:nvSpPr>
        <p:spPr>
          <a:xfrm flipH="1">
            <a:off x="7715272" y="4357694"/>
            <a:ext cx="142876" cy="857256"/>
          </a:xfrm>
          <a:prstGeom prst="accentCallout1">
            <a:avLst>
              <a:gd name="adj1" fmla="val 18750"/>
              <a:gd name="adj2" fmla="val -8333"/>
              <a:gd name="adj3" fmla="val 117834"/>
              <a:gd name="adj4" fmla="val -57483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4" name="Isosceles Triangle 43"/>
          <p:cNvSpPr/>
          <p:nvPr/>
        </p:nvSpPr>
        <p:spPr>
          <a:xfrm rot="5400000">
            <a:off x="5911899" y="3411578"/>
            <a:ext cx="1728000" cy="2736000"/>
          </a:xfrm>
          <a:prstGeom prst="triangle">
            <a:avLst/>
          </a:prstGeom>
          <a:solidFill>
            <a:srgbClr val="FFFF00"/>
          </a:solidFill>
          <a:ln>
            <a:solidFill>
              <a:srgbClr val="FFFF66"/>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45" name="Group 44"/>
          <p:cNvGrpSpPr/>
          <p:nvPr/>
        </p:nvGrpSpPr>
        <p:grpSpPr>
          <a:xfrm>
            <a:off x="1484992" y="3786190"/>
            <a:ext cx="1944000" cy="2196000"/>
            <a:chOff x="6357950" y="4000504"/>
            <a:chExt cx="1944000" cy="2196000"/>
          </a:xfrm>
        </p:grpSpPr>
        <p:sp>
          <p:nvSpPr>
            <p:cNvPr id="46" name="Flowchart: Predefined Process 45"/>
            <p:cNvSpPr/>
            <p:nvPr/>
          </p:nvSpPr>
          <p:spPr>
            <a:xfrm>
              <a:off x="6357950" y="4000504"/>
              <a:ext cx="1944000" cy="2196000"/>
            </a:xfrm>
            <a:prstGeom prst="flowChartPredefinedProcess">
              <a:avLst/>
            </a:prstGeom>
            <a:solidFill>
              <a:srgbClr val="38151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47" name="Group 42"/>
            <p:cNvGrpSpPr/>
            <p:nvPr/>
          </p:nvGrpSpPr>
          <p:grpSpPr>
            <a:xfrm>
              <a:off x="6705024" y="4500570"/>
              <a:ext cx="1296000" cy="1296000"/>
              <a:chOff x="1000100" y="4276140"/>
              <a:chExt cx="1296000" cy="1296000"/>
            </a:xfrm>
          </p:grpSpPr>
          <p:sp>
            <p:nvSpPr>
              <p:cNvPr id="48" name="Oval 47"/>
              <p:cNvSpPr/>
              <p:nvPr/>
            </p:nvSpPr>
            <p:spPr>
              <a:xfrm>
                <a:off x="1000100" y="4276140"/>
                <a:ext cx="1296000" cy="1296000"/>
              </a:xfrm>
              <a:prstGeom prst="ellipse">
                <a:avLst/>
              </a:prstGeom>
              <a:solidFill>
                <a:schemeClr val="tx1">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9" name="Lightning Bolt 48"/>
              <p:cNvSpPr/>
              <p:nvPr/>
            </p:nvSpPr>
            <p:spPr>
              <a:xfrm>
                <a:off x="1571604" y="4694948"/>
                <a:ext cx="142876" cy="448564"/>
              </a:xfrm>
              <a:prstGeom prst="lightningBolt">
                <a:avLst/>
              </a:prstGeom>
              <a:solidFill>
                <a:schemeClr val="bg1">
                  <a:lumMod val="75000"/>
                  <a:lumOff val="25000"/>
                </a:schemeClr>
              </a:solidFill>
              <a:ln>
                <a:solidFill>
                  <a:schemeClr val="bg1">
                    <a:lumMod val="75000"/>
                    <a:lumOff val="25000"/>
                  </a:schemeClr>
                </a:solidFill>
              </a:ln>
              <a:effectLst>
                <a:softEdge rad="12700"/>
              </a:effectLst>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grpSp>
      </p:grpSp>
      <p:sp>
        <p:nvSpPr>
          <p:cNvPr id="50" name="Flowchart: Predefined Process 49"/>
          <p:cNvSpPr/>
          <p:nvPr/>
        </p:nvSpPr>
        <p:spPr>
          <a:xfrm>
            <a:off x="2285984" y="3786190"/>
            <a:ext cx="1944000" cy="2196000"/>
          </a:xfrm>
          <a:prstGeom prst="flowChartPredefinedProcess">
            <a:avLst/>
          </a:prstGeom>
          <a:solidFill>
            <a:srgbClr val="000000">
              <a:alpha val="80000"/>
            </a:srgbClr>
          </a:solidFill>
          <a:ln>
            <a:noFill/>
          </a:ln>
          <a:scene3d>
            <a:camera prst="isometricOffAxis1Right">
              <a:rot lat="1080000" lon="180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51" name="Group 6"/>
          <p:cNvGrpSpPr/>
          <p:nvPr/>
        </p:nvGrpSpPr>
        <p:grpSpPr>
          <a:xfrm>
            <a:off x="357158" y="6550247"/>
            <a:ext cx="500066" cy="338554"/>
            <a:chOff x="4643438" y="5031413"/>
            <a:chExt cx="500066" cy="338554"/>
          </a:xfrm>
        </p:grpSpPr>
        <p:cxnSp>
          <p:nvCxnSpPr>
            <p:cNvPr id="52" name="Straight Connector 51"/>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54" name="Group 21"/>
          <p:cNvGrpSpPr/>
          <p:nvPr/>
        </p:nvGrpSpPr>
        <p:grpSpPr>
          <a:xfrm>
            <a:off x="-32" y="1071546"/>
            <a:ext cx="1081718" cy="4572032"/>
            <a:chOff x="214282" y="1152000"/>
            <a:chExt cx="1081718" cy="4572032"/>
          </a:xfrm>
        </p:grpSpPr>
        <p:grpSp>
          <p:nvGrpSpPr>
            <p:cNvPr id="55" name="Group 12"/>
            <p:cNvGrpSpPr/>
            <p:nvPr/>
          </p:nvGrpSpPr>
          <p:grpSpPr>
            <a:xfrm>
              <a:off x="216000" y="1152000"/>
              <a:ext cx="1080000" cy="1514338"/>
              <a:chOff x="234578" y="1204216"/>
              <a:chExt cx="1080000" cy="1514338"/>
            </a:xfrm>
          </p:grpSpPr>
          <p:grpSp>
            <p:nvGrpSpPr>
              <p:cNvPr id="62" name="Group 21"/>
              <p:cNvGrpSpPr/>
              <p:nvPr/>
            </p:nvGrpSpPr>
            <p:grpSpPr>
              <a:xfrm>
                <a:off x="234578" y="1204216"/>
                <a:ext cx="1080000" cy="1008000"/>
                <a:chOff x="103962" y="1204216"/>
                <a:chExt cx="1224000" cy="1008000"/>
              </a:xfrm>
            </p:grpSpPr>
            <p:sp>
              <p:nvSpPr>
                <p:cNvPr id="64"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65"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63"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56"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57"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80000"/>
                </a:lnSpc>
                <a:buClr>
                  <a:schemeClr val="accent2"/>
                </a:buClr>
                <a:buSzPct val="85000"/>
                <a:defRPr/>
              </a:pPr>
              <a:r>
                <a:rPr lang="fa-IR" dirty="0" smtClean="0">
                  <a:solidFill>
                    <a:srgbClr val="AA629B"/>
                  </a:solidFill>
                </a:rPr>
                <a:t>ذرات مغناطیسی</a:t>
              </a:r>
            </a:p>
          </p:txBody>
        </p:sp>
        <p:sp>
          <p:nvSpPr>
            <p:cNvPr id="58"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59"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60"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61"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7" presetClass="entr" presetSubtype="8" fill="hold" grpId="0" nodeType="click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additive="base">
                                        <p:cTn id="14" dur="1000" fill="hold"/>
                                        <p:tgtEl>
                                          <p:spTgt spid="50"/>
                                        </p:tgtEl>
                                        <p:attrNameLst>
                                          <p:attrName>ppt_x</p:attrName>
                                        </p:attrNameLst>
                                      </p:cBhvr>
                                      <p:tavLst>
                                        <p:tav tm="0">
                                          <p:val>
                                            <p:strVal val="0-#ppt_w/2"/>
                                          </p:val>
                                        </p:tav>
                                        <p:tav tm="100000">
                                          <p:val>
                                            <p:strVal val="#ppt_x"/>
                                          </p:val>
                                        </p:tav>
                                      </p:tavLst>
                                    </p:anim>
                                    <p:anim calcmode="lin" valueType="num">
                                      <p:cBhvr additive="base">
                                        <p:cTn id="15" dur="10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iterate type="lt">
                                    <p:tmPct val="0"/>
                                  </p:iterate>
                                  <p:childTnLst>
                                    <p:set>
                                      <p:cBhvr>
                                        <p:cTn id="19" dur="1" fill="hold">
                                          <p:stCondLst>
                                            <p:cond delay="0"/>
                                          </p:stCondLst>
                                        </p:cTn>
                                        <p:tgtEl>
                                          <p:spTgt spid="44"/>
                                        </p:tgtEl>
                                        <p:attrNameLst>
                                          <p:attrName>style.visibility</p:attrName>
                                        </p:attrNameLst>
                                      </p:cBhvr>
                                      <p:to>
                                        <p:strVal val="visible"/>
                                      </p:to>
                                    </p:set>
                                    <p:animEffect transition="in" filter="strips(downLeft)">
                                      <p:cBhvr>
                                        <p:cTn id="20" dur="500"/>
                                        <p:tgtEl>
                                          <p:spTgt spid="44"/>
                                        </p:tgtEl>
                                      </p:cBhvr>
                                    </p:animEffec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right)">
                                      <p:cBhvr>
                                        <p:cTn id="24" dur="2000"/>
                                        <p:tgtEl>
                                          <p:spTgt spid="24"/>
                                        </p:tgtEl>
                                      </p:cBhvr>
                                    </p:animEffect>
                                  </p:childTnLst>
                                </p:cTn>
                              </p:par>
                            </p:childTnLst>
                          </p:cTn>
                        </p:par>
                        <p:par>
                          <p:cTn id="25" fill="hold">
                            <p:stCondLst>
                              <p:cond delay="2500"/>
                            </p:stCondLst>
                            <p:childTnLst>
                              <p:par>
                                <p:cTn id="26" presetID="30" presetClass="emph" presetSubtype="0" fill="hold" grpId="2" nodeType="afterEffect">
                                  <p:stCondLst>
                                    <p:cond delay="0"/>
                                  </p:stCondLst>
                                  <p:childTnLst>
                                    <p:animClr clrSpc="hsl" dir="cw">
                                      <p:cBhvr override="childStyle">
                                        <p:cTn id="27" dur="1000" fill="hold"/>
                                        <p:tgtEl>
                                          <p:spTgt spid="50"/>
                                        </p:tgtEl>
                                        <p:attrNameLst>
                                          <p:attrName>style.color</p:attrName>
                                        </p:attrNameLst>
                                      </p:cBhvr>
                                      <p:by>
                                        <p:hsl h="0" s="12549" l="25098"/>
                                      </p:by>
                                    </p:animClr>
                                    <p:animClr clrSpc="hsl" dir="cw">
                                      <p:cBhvr>
                                        <p:cTn id="28" dur="1000" fill="hold"/>
                                        <p:tgtEl>
                                          <p:spTgt spid="50"/>
                                        </p:tgtEl>
                                        <p:attrNameLst>
                                          <p:attrName>fillcolor</p:attrName>
                                        </p:attrNameLst>
                                      </p:cBhvr>
                                      <p:by>
                                        <p:hsl h="0" s="12549" l="25098"/>
                                      </p:by>
                                    </p:animClr>
                                    <p:animClr clrSpc="hsl" dir="cw">
                                      <p:cBhvr>
                                        <p:cTn id="29" dur="1000" fill="hold"/>
                                        <p:tgtEl>
                                          <p:spTgt spid="50"/>
                                        </p:tgtEl>
                                        <p:attrNameLst>
                                          <p:attrName>stroke.color</p:attrName>
                                        </p:attrNameLst>
                                      </p:cBhvr>
                                      <p:by>
                                        <p:hsl h="0" s="12549" l="25098"/>
                                      </p:by>
                                    </p:animClr>
                                    <p:set>
                                      <p:cBhvr>
                                        <p:cTn id="30" dur="1000" fill="hold"/>
                                        <p:tgtEl>
                                          <p:spTgt spid="50"/>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4"/>
                                        </p:tgtEl>
                                        <p:attrNameLst>
                                          <p:attrName>style.visibility</p:attrName>
                                        </p:attrNameLst>
                                      </p:cBhvr>
                                      <p:to>
                                        <p:strVal val="hidden"/>
                                      </p:to>
                                    </p:set>
                                  </p:childTnLst>
                                </p:cTn>
                              </p:par>
                            </p:childTnLst>
                          </p:cTn>
                        </p:par>
                        <p:par>
                          <p:cTn id="35" fill="hold">
                            <p:stCondLst>
                              <p:cond delay="0"/>
                            </p:stCondLst>
                            <p:childTnLst>
                              <p:par>
                                <p:cTn id="36" presetID="1" presetClass="exit" presetSubtype="0" fill="hold" grpId="1" nodeType="afterEffect">
                                  <p:stCondLst>
                                    <p:cond delay="0"/>
                                  </p:stCondLst>
                                  <p:iterate type="lt">
                                    <p:tmAbs val="0"/>
                                  </p:iterate>
                                  <p:childTnLst>
                                    <p:set>
                                      <p:cBhvr>
                                        <p:cTn id="37" dur="1" fill="hold">
                                          <p:stCondLst>
                                            <p:cond delay="0"/>
                                          </p:stCondLst>
                                        </p:cTn>
                                        <p:tgtEl>
                                          <p:spTgt spid="4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8" fill="hold" grpId="1" nodeType="clickEffect">
                                  <p:stCondLst>
                                    <p:cond delay="0"/>
                                  </p:stCondLst>
                                  <p:childTnLst>
                                    <p:anim calcmode="lin" valueType="num">
                                      <p:cBhvr additive="base">
                                        <p:cTn id="41" dur="500"/>
                                        <p:tgtEl>
                                          <p:spTgt spid="50"/>
                                        </p:tgtEl>
                                        <p:attrNameLst>
                                          <p:attrName>ppt_x</p:attrName>
                                        </p:attrNameLst>
                                      </p:cBhvr>
                                      <p:tavLst>
                                        <p:tav tm="0">
                                          <p:val>
                                            <p:strVal val="ppt_x"/>
                                          </p:val>
                                        </p:tav>
                                        <p:tav tm="100000">
                                          <p:val>
                                            <p:strVal val="0-ppt_w/2"/>
                                          </p:val>
                                        </p:tav>
                                      </p:tavLst>
                                    </p:anim>
                                    <p:anim calcmode="lin" valueType="num">
                                      <p:cBhvr additive="base">
                                        <p:cTn id="42" dur="500"/>
                                        <p:tgtEl>
                                          <p:spTgt spid="50"/>
                                        </p:tgtEl>
                                        <p:attrNameLst>
                                          <p:attrName>ppt_y</p:attrName>
                                        </p:attrNameLst>
                                      </p:cBhvr>
                                      <p:tavLst>
                                        <p:tav tm="0">
                                          <p:val>
                                            <p:strVal val="ppt_y"/>
                                          </p:val>
                                        </p:tav>
                                        <p:tav tm="100000">
                                          <p:val>
                                            <p:strVal val="ppt_y"/>
                                          </p:val>
                                        </p:tav>
                                      </p:tavLst>
                                    </p:anim>
                                    <p:set>
                                      <p:cBhvr>
                                        <p:cTn id="43" dur="1" fill="hold">
                                          <p:stCondLst>
                                            <p:cond delay="499"/>
                                          </p:stCondLst>
                                        </p:cTn>
                                        <p:tgtEl>
                                          <p:spTgt spid="50"/>
                                        </p:tgtEl>
                                        <p:attrNameLst>
                                          <p:attrName>style.visibility</p:attrName>
                                        </p:attrNameLst>
                                      </p:cBhvr>
                                      <p:to>
                                        <p:strVal val="hidden"/>
                                      </p:to>
                                    </p:set>
                                  </p:childTnLst>
                                </p:cTn>
                              </p:par>
                            </p:childTnLst>
                          </p:cTn>
                        </p:par>
                        <p:par>
                          <p:cTn id="44" fill="hold">
                            <p:stCondLst>
                              <p:cond delay="500"/>
                            </p:stCondLst>
                            <p:childTnLst>
                              <p:par>
                                <p:cTn id="45" presetID="29" presetClass="entr" presetSubtype="0" fill="hold"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1000" fill="hold"/>
                                        <p:tgtEl>
                                          <p:spTgt spid="45"/>
                                        </p:tgtEl>
                                        <p:attrNameLst>
                                          <p:attrName>ppt_x</p:attrName>
                                        </p:attrNameLst>
                                      </p:cBhvr>
                                      <p:tavLst>
                                        <p:tav tm="0">
                                          <p:val>
                                            <p:strVal val="#ppt_x-.2"/>
                                          </p:val>
                                        </p:tav>
                                        <p:tav tm="100000">
                                          <p:val>
                                            <p:strVal val="#ppt_x"/>
                                          </p:val>
                                        </p:tav>
                                      </p:tavLst>
                                    </p:anim>
                                    <p:anim calcmode="lin" valueType="num">
                                      <p:cBhvr>
                                        <p:cTn id="48"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49" dur="1000"/>
                                        <p:tgtEl>
                                          <p:spTgt spid="45"/>
                                        </p:tgtEl>
                                      </p:cBhvr>
                                    </p:animEffect>
                                  </p:childTnLst>
                                </p:cTn>
                              </p:par>
                            </p:childTnLst>
                          </p:cTn>
                        </p:par>
                      </p:childTnLst>
                    </p:cTn>
                  </p:par>
                  <p:par>
                    <p:cTn id="50" fill="hold">
                      <p:stCondLst>
                        <p:cond delay="indefinite"/>
                      </p:stCondLst>
                      <p:childTnLst>
                        <p:par>
                          <p:cTn id="51" fill="hold">
                            <p:stCondLst>
                              <p:cond delay="0"/>
                            </p:stCondLst>
                            <p:childTnLst>
                              <p:par>
                                <p:cTn id="52" presetID="63" presetClass="path" presetSubtype="0" accel="50000" decel="50000" fill="hold" grpId="0" nodeType="clickEffect">
                                  <p:stCondLst>
                                    <p:cond delay="0"/>
                                  </p:stCondLst>
                                  <p:childTnLst>
                                    <p:animMotion origin="layout" path="M 3.05556E-6 3.22849E-6 L 0.21684 0.00046 " pathEditMode="relative" rAng="0" ptsTypes="AA">
                                      <p:cBhvr>
                                        <p:cTn id="53" dur="1000" fill="hold"/>
                                        <p:tgtEl>
                                          <p:spTgt spid="31"/>
                                        </p:tgtEl>
                                        <p:attrNameLst>
                                          <p:attrName>ppt_x</p:attrName>
                                          <p:attrName>ppt_y</p:attrName>
                                        </p:attrNameLst>
                                      </p:cBhvr>
                                      <p:rCtr x="10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44" grpId="0" animBg="1"/>
      <p:bldP spid="44" grpId="1" animBg="1"/>
      <p:bldP spid="50" grpId="0" animBg="1"/>
      <p:bldP spid="50" grpId="1" animBg="1"/>
      <p:bldP spid="50" grpId="2"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6000" y="1524000"/>
            <a:ext cx="7200000" cy="1476372"/>
          </a:xfrm>
          <a:ln>
            <a:noFill/>
          </a:ln>
        </p:spPr>
        <p:txBody>
          <a:bodyPr>
            <a:normAutofit/>
          </a:bodyPr>
          <a:lstStyle/>
          <a:p>
            <a:pPr algn="justLow">
              <a:spcBef>
                <a:spcPts val="600"/>
              </a:spcBef>
              <a:spcAft>
                <a:spcPts val="600"/>
              </a:spcAft>
            </a:pPr>
            <a:r>
              <a:rPr lang="fa-IR" dirty="0" smtClean="0"/>
              <a:t>تشخیص معایب سطحی و عمقی در قطعات</a:t>
            </a:r>
          </a:p>
          <a:p>
            <a:pPr algn="justLow"/>
            <a:r>
              <a:rPr lang="fa-IR" dirty="0" smtClean="0"/>
              <a:t>تعیین نوع عیب</a:t>
            </a:r>
          </a:p>
        </p:txBody>
      </p:sp>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پرتونگاری: کاربرد</a:t>
            </a:r>
          </a:p>
        </p:txBody>
      </p:sp>
      <p:pic>
        <p:nvPicPr>
          <p:cNvPr id="26" name="Picture 25" descr="hqdefault.jpg"/>
          <p:cNvPicPr>
            <a:picLocks noChangeAspect="1"/>
          </p:cNvPicPr>
          <p:nvPr/>
        </p:nvPicPr>
        <p:blipFill>
          <a:blip r:embed="rId3"/>
          <a:stretch>
            <a:fillRect/>
          </a:stretch>
        </p:blipFill>
        <p:spPr>
          <a:xfrm>
            <a:off x="2571736" y="2643158"/>
            <a:ext cx="4000528" cy="3000396"/>
          </a:xfrm>
          <a:prstGeom prst="rect">
            <a:avLst/>
          </a:prstGeom>
          <a:ln>
            <a:noFill/>
          </a:ln>
          <a:effectLst>
            <a:softEdge rad="112500"/>
          </a:effectLst>
        </p:spPr>
      </p:pic>
      <p:sp>
        <p:nvSpPr>
          <p:cNvPr id="17" name="Date Placeholder 16"/>
          <p:cNvSpPr>
            <a:spLocks noGrp="1"/>
          </p:cNvSpPr>
          <p:nvPr>
            <p:ph type="dt" sz="half" idx="10"/>
          </p:nvPr>
        </p:nvSpPr>
        <p:spPr/>
        <p:txBody>
          <a:bodyPr/>
          <a:lstStyle/>
          <a:p>
            <a:r>
              <a:rPr lang="fa-IR" sz="1400" smtClean="0"/>
              <a:t>ویرایش نخست 1395</a:t>
            </a:r>
            <a:endParaRPr lang="fa-IR" sz="1400" dirty="0"/>
          </a:p>
        </p:txBody>
      </p:sp>
      <p:sp>
        <p:nvSpPr>
          <p:cNvPr id="18" name="Slide Number Placeholder 17"/>
          <p:cNvSpPr>
            <a:spLocks noGrp="1"/>
          </p:cNvSpPr>
          <p:nvPr>
            <p:ph type="sldNum" sz="quarter" idx="12"/>
          </p:nvPr>
        </p:nvSpPr>
        <p:spPr/>
        <p:txBody>
          <a:bodyPr/>
          <a:lstStyle/>
          <a:p>
            <a:fld id="{281AB473-E4BA-4DF8-A103-E6BE2148DF2F}" type="slidenum">
              <a:rPr lang="fa-IR" sz="1600" smtClean="0"/>
              <a:pPr/>
              <a:t>34</a:t>
            </a:fld>
            <a:endParaRPr lang="fa-IR" sz="1400" dirty="0"/>
          </a:p>
        </p:txBody>
      </p:sp>
      <p:sp>
        <p:nvSpPr>
          <p:cNvPr id="19" name="Footer Placeholder 18"/>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43" name="Straight Connector 42"/>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oup 6"/>
          <p:cNvGrpSpPr/>
          <p:nvPr/>
        </p:nvGrpSpPr>
        <p:grpSpPr>
          <a:xfrm>
            <a:off x="357158" y="6550247"/>
            <a:ext cx="500066" cy="338554"/>
            <a:chOff x="4643438" y="5031413"/>
            <a:chExt cx="500066" cy="338554"/>
          </a:xfrm>
        </p:grpSpPr>
        <p:cxnSp>
          <p:nvCxnSpPr>
            <p:cNvPr id="22" name="Straight Connector 21"/>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24" name="Group 21"/>
          <p:cNvGrpSpPr/>
          <p:nvPr/>
        </p:nvGrpSpPr>
        <p:grpSpPr>
          <a:xfrm>
            <a:off x="-32" y="1071546"/>
            <a:ext cx="1081718" cy="4572032"/>
            <a:chOff x="214282" y="1152000"/>
            <a:chExt cx="1081718" cy="4572032"/>
          </a:xfrm>
        </p:grpSpPr>
        <p:grpSp>
          <p:nvGrpSpPr>
            <p:cNvPr id="25" name="Group 12"/>
            <p:cNvGrpSpPr/>
            <p:nvPr/>
          </p:nvGrpSpPr>
          <p:grpSpPr>
            <a:xfrm>
              <a:off x="216000" y="1152000"/>
              <a:ext cx="1080000" cy="1514338"/>
              <a:chOff x="234578" y="1204216"/>
              <a:chExt cx="1080000" cy="1514338"/>
            </a:xfrm>
          </p:grpSpPr>
          <p:grpSp>
            <p:nvGrpSpPr>
              <p:cNvPr id="46" name="Group 21"/>
              <p:cNvGrpSpPr/>
              <p:nvPr/>
            </p:nvGrpSpPr>
            <p:grpSpPr>
              <a:xfrm>
                <a:off x="234578" y="1204216"/>
                <a:ext cx="1080000" cy="1008000"/>
                <a:chOff x="103962" y="1204216"/>
                <a:chExt cx="1224000" cy="1008000"/>
              </a:xfrm>
            </p:grpSpPr>
            <p:sp>
              <p:nvSpPr>
                <p:cNvPr id="48"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49"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47"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28"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30"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80000"/>
                </a:lnSpc>
                <a:buClr>
                  <a:schemeClr val="accent2"/>
                </a:buClr>
                <a:buSzPct val="85000"/>
                <a:defRPr/>
              </a:pPr>
              <a:r>
                <a:rPr lang="fa-IR" dirty="0" smtClean="0">
                  <a:solidFill>
                    <a:srgbClr val="AA629B"/>
                  </a:solidFill>
                </a:rPr>
                <a:t>ذرات مغناطیسی</a:t>
              </a:r>
            </a:p>
          </p:txBody>
        </p:sp>
        <p:sp>
          <p:nvSpPr>
            <p:cNvPr id="31"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32"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44"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45"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پرتونگاری: ابزار</a:t>
            </a:r>
          </a:p>
        </p:txBody>
      </p:sp>
      <p:sp>
        <p:nvSpPr>
          <p:cNvPr id="26" name="Content Placeholder 2"/>
          <p:cNvSpPr txBox="1">
            <a:spLocks/>
          </p:cNvSpPr>
          <p:nvPr/>
        </p:nvSpPr>
        <p:spPr>
          <a:xfrm>
            <a:off x="6286512" y="3429000"/>
            <a:ext cx="2103736" cy="571504"/>
          </a:xfrm>
          <a:prstGeom prst="rect">
            <a:avLst/>
          </a:prstGeom>
          <a:ln>
            <a:noFill/>
          </a:ln>
        </p:spPr>
        <p:txBody>
          <a:bodyPr vert="horz">
            <a:normAutofit/>
          </a:bodyPr>
          <a:lstStyle/>
          <a:p>
            <a:pPr marL="274320" marR="0" lvl="0" indent="-274320" algn="justLow" defTabSz="914400" rtl="1" eaLnBrk="1" fontAlgn="auto" latinLnBrk="0" hangingPunct="1">
              <a:lnSpc>
                <a:spcPct val="100000"/>
              </a:lnSpc>
              <a:spcBef>
                <a:spcPts val="600"/>
              </a:spcBef>
              <a:spcAft>
                <a:spcPts val="0"/>
              </a:spcAft>
              <a:buClr>
                <a:schemeClr val="accent2"/>
              </a:buClr>
              <a:buSzPct val="85000"/>
              <a:buFont typeface="Wingdings 2"/>
              <a:buChar char=""/>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mn-cs"/>
              </a:rPr>
              <a:t>فیلم رادیوگرافی</a:t>
            </a:r>
          </a:p>
        </p:txBody>
      </p:sp>
      <p:grpSp>
        <p:nvGrpSpPr>
          <p:cNvPr id="7" name="Group 41"/>
          <p:cNvGrpSpPr/>
          <p:nvPr/>
        </p:nvGrpSpPr>
        <p:grpSpPr>
          <a:xfrm>
            <a:off x="2825454" y="4643446"/>
            <a:ext cx="5064728" cy="1500198"/>
            <a:chOff x="2825454" y="4643446"/>
            <a:chExt cx="5064728" cy="1500198"/>
          </a:xfrm>
        </p:grpSpPr>
        <p:sp>
          <p:nvSpPr>
            <p:cNvPr id="27" name="Content Placeholder 2"/>
            <p:cNvSpPr txBox="1">
              <a:spLocks/>
            </p:cNvSpPr>
            <p:nvPr/>
          </p:nvSpPr>
          <p:spPr>
            <a:xfrm>
              <a:off x="5643570" y="4643446"/>
              <a:ext cx="2246612" cy="428628"/>
            </a:xfrm>
            <a:prstGeom prst="rect">
              <a:avLst/>
            </a:prstGeom>
            <a:ln>
              <a:noFill/>
            </a:ln>
          </p:spPr>
          <p:txBody>
            <a:bodyPr vert="horz">
              <a:noAutofit/>
            </a:bodyPr>
            <a:lstStyle/>
            <a:p>
              <a:pPr marL="274320" marR="0" lvl="0" indent="-274320" algn="justLow" defTabSz="914400" rtl="1" eaLnBrk="1" fontAlgn="auto" latinLnBrk="0" hangingPunct="1">
                <a:lnSpc>
                  <a:spcPct val="100000"/>
                </a:lnSpc>
                <a:spcBef>
                  <a:spcPts val="600"/>
                </a:spcBef>
                <a:spcAft>
                  <a:spcPts val="0"/>
                </a:spcAft>
                <a:buClr>
                  <a:schemeClr val="accent2"/>
                </a:buClr>
                <a:buSzPct val="85000"/>
                <a:buFont typeface="Wingdings 2"/>
                <a:buChar char=""/>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mn-cs"/>
                </a:rPr>
                <a:t>دزسنج‏های فردی</a:t>
              </a:r>
            </a:p>
          </p:txBody>
        </p:sp>
        <p:sp>
          <p:nvSpPr>
            <p:cNvPr id="29" name="Content Placeholder 2"/>
            <p:cNvSpPr txBox="1">
              <a:spLocks/>
            </p:cNvSpPr>
            <p:nvPr/>
          </p:nvSpPr>
          <p:spPr>
            <a:xfrm>
              <a:off x="2825454" y="5643578"/>
              <a:ext cx="2246612" cy="500066"/>
            </a:xfrm>
            <a:prstGeom prst="rect">
              <a:avLst/>
            </a:prstGeom>
            <a:ln>
              <a:noFill/>
            </a:ln>
          </p:spPr>
          <p:txBody>
            <a:bodyPr vert="horz">
              <a:normAutofit/>
            </a:bodyPr>
            <a:lstStyle/>
            <a:p>
              <a:pPr marL="274320" marR="0" lvl="0" indent="-274320" algn="justLow" defTabSz="914400" rtl="1" eaLnBrk="1" fontAlgn="auto" latinLnBrk="0" hangingPunct="1">
                <a:lnSpc>
                  <a:spcPct val="100000"/>
                </a:lnSpc>
                <a:spcBef>
                  <a:spcPts val="600"/>
                </a:spcBef>
                <a:spcAft>
                  <a:spcPts val="0"/>
                </a:spcAft>
                <a:buClr>
                  <a:schemeClr val="accent2"/>
                </a:buClr>
                <a:buSzPct val="85000"/>
                <a:buFont typeface="Wingdings 2"/>
                <a:buChar char=""/>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mn-cs"/>
                </a:rPr>
                <a:t>سنج‏گرِ</a:t>
              </a:r>
              <a:r>
                <a:rPr kumimoji="0" lang="fa-IR" sz="2400" b="0" i="0" u="none" strike="noStrike" kern="1200" cap="none" spc="0" normalizeH="0" noProof="0" dirty="0" smtClean="0">
                  <a:ln>
                    <a:noFill/>
                  </a:ln>
                  <a:solidFill>
                    <a:schemeClr val="tx1"/>
                  </a:solidFill>
                  <a:effectLst/>
                  <a:uLnTx/>
                  <a:uFillTx/>
                  <a:latin typeface="+mn-lt"/>
                  <a:ea typeface="+mn-ea"/>
                  <a:cs typeface="+mn-cs"/>
                </a:rPr>
                <a:t> آهنگِ دز</a:t>
              </a:r>
              <a:endParaRPr kumimoji="0" lang="fa-IR" sz="24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74320" algn="justLow" defTabSz="914400" rtl="1" eaLnBrk="1" fontAlgn="auto" latinLnBrk="0" hangingPunct="1">
                <a:lnSpc>
                  <a:spcPct val="100000"/>
                </a:lnSpc>
                <a:spcBef>
                  <a:spcPts val="300"/>
                </a:spcBef>
                <a:spcAft>
                  <a:spcPts val="0"/>
                </a:spcAft>
                <a:buClr>
                  <a:schemeClr val="accent2">
                    <a:shade val="75000"/>
                  </a:schemeClr>
                </a:buClr>
                <a:buSzPct val="85000"/>
                <a:buFont typeface="Wingdings 2"/>
                <a:buChar char=""/>
                <a:tabLst/>
                <a:defRPr/>
              </a:pPr>
              <a:endParaRPr kumimoji="0" lang="fa-IR" sz="2400" b="0" i="0" u="none" strike="noStrike" kern="1200" cap="none" spc="0" normalizeH="0" baseline="0" noProof="0" dirty="0" smtClean="0">
                <a:ln>
                  <a:noFill/>
                </a:ln>
                <a:solidFill>
                  <a:schemeClr val="tx2"/>
                </a:solidFill>
                <a:effectLst/>
                <a:uLnTx/>
                <a:uFillTx/>
                <a:latin typeface="+mn-lt"/>
                <a:ea typeface="+mn-ea"/>
                <a:cs typeface="+mn-cs"/>
              </a:endParaRPr>
            </a:p>
          </p:txBody>
        </p:sp>
      </p:grpSp>
      <p:pic>
        <p:nvPicPr>
          <p:cNvPr id="35" name="Picture 34" descr="0.jpg"/>
          <p:cNvPicPr>
            <a:picLocks noChangeAspect="1"/>
          </p:cNvPicPr>
          <p:nvPr/>
        </p:nvPicPr>
        <p:blipFill>
          <a:blip r:embed="rId3"/>
          <a:stretch>
            <a:fillRect/>
          </a:stretch>
        </p:blipFill>
        <p:spPr>
          <a:xfrm>
            <a:off x="5786446" y="1643050"/>
            <a:ext cx="2412104" cy="1571636"/>
          </a:xfrm>
          <a:prstGeom prst="ellipse">
            <a:avLst/>
          </a:prstGeom>
          <a:ln>
            <a:noFill/>
          </a:ln>
          <a:effectLst>
            <a:softEdge rad="112500"/>
          </a:effectLst>
        </p:spPr>
      </p:pic>
      <p:pic>
        <p:nvPicPr>
          <p:cNvPr id="36" name="Picture 35" descr="imagesCAVYSI2T.jpg"/>
          <p:cNvPicPr>
            <a:picLocks noChangeAspect="1"/>
          </p:cNvPicPr>
          <p:nvPr/>
        </p:nvPicPr>
        <p:blipFill>
          <a:blip r:embed="rId4"/>
          <a:stretch>
            <a:fillRect/>
          </a:stretch>
        </p:blipFill>
        <p:spPr>
          <a:xfrm>
            <a:off x="4929190" y="3071810"/>
            <a:ext cx="1457325" cy="1543050"/>
          </a:xfrm>
          <a:prstGeom prst="ellipse">
            <a:avLst/>
          </a:prstGeom>
          <a:ln>
            <a:noFill/>
          </a:ln>
          <a:effectLst>
            <a:softEdge rad="112500"/>
          </a:effectLst>
        </p:spPr>
      </p:pic>
      <p:pic>
        <p:nvPicPr>
          <p:cNvPr id="37" name="Picture 36" descr="cdv715-new.jpg"/>
          <p:cNvPicPr>
            <a:picLocks noChangeAspect="1"/>
          </p:cNvPicPr>
          <p:nvPr/>
        </p:nvPicPr>
        <p:blipFill>
          <a:blip r:embed="rId5"/>
          <a:stretch>
            <a:fillRect/>
          </a:stretch>
        </p:blipFill>
        <p:spPr>
          <a:xfrm rot="20256047">
            <a:off x="1510991" y="4939948"/>
            <a:ext cx="1785950" cy="1160321"/>
          </a:xfrm>
          <a:prstGeom prst="rect">
            <a:avLst/>
          </a:prstGeom>
          <a:ln>
            <a:noFill/>
          </a:ln>
          <a:effectLst>
            <a:softEdge rad="112500"/>
          </a:effectLst>
        </p:spPr>
      </p:pic>
      <p:pic>
        <p:nvPicPr>
          <p:cNvPr id="39" name="Picture 38" descr="Dosimeter_FH39C_hires.jpg"/>
          <p:cNvPicPr>
            <a:picLocks noChangeAspect="1"/>
          </p:cNvPicPr>
          <p:nvPr/>
        </p:nvPicPr>
        <p:blipFill>
          <a:blip r:embed="rId6" cstate="print"/>
          <a:stretch>
            <a:fillRect/>
          </a:stretch>
        </p:blipFill>
        <p:spPr>
          <a:xfrm rot="1140716">
            <a:off x="5214942" y="5143512"/>
            <a:ext cx="1657065" cy="893434"/>
          </a:xfrm>
          <a:prstGeom prst="rect">
            <a:avLst/>
          </a:prstGeom>
          <a:ln>
            <a:noFill/>
          </a:ln>
          <a:effectLst>
            <a:softEdge rad="112500"/>
          </a:effectLst>
        </p:spPr>
      </p:pic>
      <p:sp>
        <p:nvSpPr>
          <p:cNvPr id="40" name="Content Placeholder 2"/>
          <p:cNvSpPr txBox="1">
            <a:spLocks/>
          </p:cNvSpPr>
          <p:nvPr/>
        </p:nvSpPr>
        <p:spPr>
          <a:xfrm>
            <a:off x="2571736" y="3286124"/>
            <a:ext cx="2103736" cy="571504"/>
          </a:xfrm>
          <a:prstGeom prst="rect">
            <a:avLst/>
          </a:prstGeom>
          <a:ln>
            <a:noFill/>
          </a:ln>
        </p:spPr>
        <p:txBody>
          <a:bodyPr vert="horz">
            <a:normAutofit/>
          </a:bodyPr>
          <a:lstStyle/>
          <a:p>
            <a:pPr marL="274320" marR="0" lvl="0" indent="-274320" algn="justLow" defTabSz="914400" rtl="1" eaLnBrk="1" fontAlgn="auto" latinLnBrk="0" hangingPunct="1">
              <a:lnSpc>
                <a:spcPct val="100000"/>
              </a:lnSpc>
              <a:spcBef>
                <a:spcPts val="600"/>
              </a:spcBef>
              <a:spcAft>
                <a:spcPts val="0"/>
              </a:spcAft>
              <a:buClr>
                <a:schemeClr val="accent2"/>
              </a:buClr>
              <a:buSzPct val="85000"/>
              <a:buFont typeface="Wingdings 2"/>
              <a:buChar char=""/>
              <a:tabLst/>
              <a:defRPr/>
            </a:pPr>
            <a:r>
              <a:rPr kumimoji="0" lang="fa-IR" sz="2400" b="0" i="0" u="none" strike="noStrike" kern="1200" cap="none" spc="0" normalizeH="0" baseline="0" noProof="0" dirty="0" smtClean="0">
                <a:ln>
                  <a:noFill/>
                </a:ln>
                <a:solidFill>
                  <a:schemeClr val="tx1"/>
                </a:solidFill>
                <a:effectLst/>
                <a:uLnTx/>
                <a:uFillTx/>
                <a:latin typeface="+mn-lt"/>
                <a:ea typeface="+mn-ea"/>
                <a:cs typeface="+mn-cs"/>
              </a:rPr>
              <a:t>تجهیزات جانبی</a:t>
            </a:r>
          </a:p>
        </p:txBody>
      </p:sp>
      <p:pic>
        <p:nvPicPr>
          <p:cNvPr id="41" name="Picture 40" descr="imagesCAABHQ0E.jpg"/>
          <p:cNvPicPr>
            <a:picLocks noChangeAspect="1"/>
          </p:cNvPicPr>
          <p:nvPr/>
        </p:nvPicPr>
        <p:blipFill>
          <a:blip r:embed="rId7"/>
          <a:stretch>
            <a:fillRect/>
          </a:stretch>
        </p:blipFill>
        <p:spPr>
          <a:xfrm>
            <a:off x="2071670" y="3643314"/>
            <a:ext cx="2571768" cy="1031655"/>
          </a:xfrm>
          <a:prstGeom prst="rect">
            <a:avLst/>
          </a:prstGeom>
          <a:ln>
            <a:noFill/>
          </a:ln>
          <a:effectLst>
            <a:softEdge rad="112500"/>
          </a:effectLst>
        </p:spPr>
      </p:pic>
      <p:grpSp>
        <p:nvGrpSpPr>
          <p:cNvPr id="8" name="Group 45"/>
          <p:cNvGrpSpPr/>
          <p:nvPr/>
        </p:nvGrpSpPr>
        <p:grpSpPr>
          <a:xfrm>
            <a:off x="4071934" y="4429132"/>
            <a:ext cx="1471504" cy="1114314"/>
            <a:chOff x="3714744" y="4214818"/>
            <a:chExt cx="1542942" cy="1185752"/>
          </a:xfrm>
        </p:grpSpPr>
        <p:sp>
          <p:nvSpPr>
            <p:cNvPr id="44" name="Smiley Face 43"/>
            <p:cNvSpPr/>
            <p:nvPr/>
          </p:nvSpPr>
          <p:spPr>
            <a:xfrm>
              <a:off x="4572000" y="4714884"/>
              <a:ext cx="685686" cy="685686"/>
            </a:xfrm>
            <a:prstGeom prst="smileyFace">
              <a:avLst>
                <a:gd name="adj" fmla="val 4653"/>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dirty="0"/>
            </a:p>
          </p:txBody>
        </p:sp>
        <p:sp>
          <p:nvSpPr>
            <p:cNvPr id="45" name="Cloud 44"/>
            <p:cNvSpPr/>
            <p:nvPr/>
          </p:nvSpPr>
          <p:spPr>
            <a:xfrm>
              <a:off x="3714744" y="4214818"/>
              <a:ext cx="1071570" cy="857256"/>
            </a:xfrm>
            <a:prstGeom prst="cloud">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2000" dirty="0" smtClean="0">
                  <a:solidFill>
                    <a:schemeClr val="accent1">
                      <a:lumMod val="75000"/>
                    </a:schemeClr>
                  </a:solidFill>
                </a:rPr>
                <a:t>ایمنی</a:t>
              </a:r>
              <a:endParaRPr lang="fa-IR" dirty="0">
                <a:solidFill>
                  <a:schemeClr val="accent1">
                    <a:lumMod val="75000"/>
                  </a:schemeClr>
                </a:solidFill>
              </a:endParaRPr>
            </a:p>
          </p:txBody>
        </p:sp>
      </p:grpSp>
      <p:sp>
        <p:nvSpPr>
          <p:cNvPr id="33" name="Date Placeholder 32"/>
          <p:cNvSpPr>
            <a:spLocks noGrp="1"/>
          </p:cNvSpPr>
          <p:nvPr>
            <p:ph type="dt" sz="half" idx="10"/>
          </p:nvPr>
        </p:nvSpPr>
        <p:spPr/>
        <p:txBody>
          <a:bodyPr/>
          <a:lstStyle/>
          <a:p>
            <a:r>
              <a:rPr lang="fa-IR" sz="1400" smtClean="0"/>
              <a:t>ویرایش نخست 1395</a:t>
            </a:r>
            <a:endParaRPr lang="fa-IR" sz="1400" dirty="0"/>
          </a:p>
        </p:txBody>
      </p:sp>
      <p:sp>
        <p:nvSpPr>
          <p:cNvPr id="42" name="Slide Number Placeholder 41"/>
          <p:cNvSpPr>
            <a:spLocks noGrp="1"/>
          </p:cNvSpPr>
          <p:nvPr>
            <p:ph type="sldNum" sz="quarter" idx="12"/>
          </p:nvPr>
        </p:nvSpPr>
        <p:spPr/>
        <p:txBody>
          <a:bodyPr/>
          <a:lstStyle/>
          <a:p>
            <a:fld id="{281AB473-E4BA-4DF8-A103-E6BE2148DF2F}" type="slidenum">
              <a:rPr lang="fa-IR" sz="1600" smtClean="0"/>
              <a:pPr/>
              <a:t>35</a:t>
            </a:fld>
            <a:endParaRPr lang="fa-IR" sz="1400" dirty="0"/>
          </a:p>
        </p:txBody>
      </p:sp>
      <p:sp>
        <p:nvSpPr>
          <p:cNvPr id="43" name="Footer Placeholder 42"/>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sp>
        <p:nvSpPr>
          <p:cNvPr id="59" name="Content Placeholder 2"/>
          <p:cNvSpPr txBox="1">
            <a:spLocks/>
          </p:cNvSpPr>
          <p:nvPr/>
        </p:nvSpPr>
        <p:spPr>
          <a:xfrm>
            <a:off x="3714744" y="1785926"/>
            <a:ext cx="2214578" cy="1285884"/>
          </a:xfrm>
          <a:prstGeom prst="rect">
            <a:avLst/>
          </a:prstGeom>
          <a:ln>
            <a:noFill/>
          </a:ln>
        </p:spPr>
        <p:txBody>
          <a:bodyPr vert="horz">
            <a:normAutofit/>
          </a:bodyPr>
          <a:lstStyle/>
          <a:p>
            <a:pPr marL="274320" marR="0" lvl="0" indent="-274320" defTabSz="914400" rtl="1" eaLnBrk="1" fontAlgn="auto" latinLnBrk="0" hangingPunct="1">
              <a:lnSpc>
                <a:spcPct val="100000"/>
              </a:lnSpc>
              <a:spcBef>
                <a:spcPts val="600"/>
              </a:spcBef>
              <a:spcAft>
                <a:spcPts val="0"/>
              </a:spcAft>
              <a:buClr>
                <a:schemeClr val="accent2"/>
              </a:buClr>
              <a:buSzPct val="85000"/>
              <a:buFont typeface="Wingdings 2"/>
              <a:buChar char=""/>
              <a:tabLst/>
              <a:defRPr/>
            </a:pPr>
            <a:r>
              <a:rPr lang="fa-IR" sz="2400" dirty="0" smtClean="0"/>
              <a:t>منبع پرتوِ ایکس</a:t>
            </a:r>
          </a:p>
          <a:p>
            <a:pPr marL="274320" marR="0" lvl="0" indent="-274320" algn="ctr" defTabSz="914400" rtl="1" eaLnBrk="1" fontAlgn="auto" latinLnBrk="0" hangingPunct="1">
              <a:lnSpc>
                <a:spcPct val="100000"/>
              </a:lnSpc>
              <a:spcBef>
                <a:spcPts val="600"/>
              </a:spcBef>
              <a:spcAft>
                <a:spcPts val="0"/>
              </a:spcAft>
              <a:buClr>
                <a:schemeClr val="accent2"/>
              </a:buClr>
              <a:buSzPct val="85000"/>
              <a:tabLst/>
              <a:defRPr/>
            </a:pPr>
            <a:r>
              <a:rPr kumimoji="0" lang="fa-IR" sz="2000" b="0" i="0" u="none" strike="noStrike" kern="1200" cap="none" spc="0" normalizeH="0" baseline="0" noProof="0" dirty="0" smtClean="0">
                <a:ln>
                  <a:noFill/>
                </a:ln>
                <a:solidFill>
                  <a:schemeClr val="tx1"/>
                </a:solidFill>
                <a:effectLst/>
                <a:uLnTx/>
                <a:uFillTx/>
                <a:latin typeface="+mn-lt"/>
                <a:ea typeface="+mn-ea"/>
                <a:cs typeface="+mn-cs"/>
              </a:rPr>
              <a:t>             یا</a:t>
            </a:r>
          </a:p>
          <a:p>
            <a:pPr marL="274320" marR="0" lvl="0" indent="-274320" algn="l" defTabSz="914400" rtl="1" eaLnBrk="1" fontAlgn="auto" latinLnBrk="0" hangingPunct="1">
              <a:lnSpc>
                <a:spcPct val="100000"/>
              </a:lnSpc>
              <a:spcBef>
                <a:spcPts val="600"/>
              </a:spcBef>
              <a:spcAft>
                <a:spcPts val="0"/>
              </a:spcAft>
              <a:buClr>
                <a:schemeClr val="accent2"/>
              </a:buClr>
              <a:buSzPct val="85000"/>
              <a:buFont typeface="Wingdings 2"/>
              <a:buChar char=""/>
              <a:tabLst/>
              <a:defRPr/>
            </a:pPr>
            <a:r>
              <a:rPr lang="fa-IR" sz="2400" dirty="0" smtClean="0"/>
              <a:t>گاما</a:t>
            </a:r>
            <a:endParaRPr kumimoji="0" lang="fa-IR" sz="2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61" name="Straight Connector 60"/>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34" name="Picture 5"/>
          <p:cNvPicPr>
            <a:picLocks noChangeAspect="1"/>
          </p:cNvPicPr>
          <p:nvPr/>
        </p:nvPicPr>
        <p:blipFill>
          <a:blip r:embed="rId8"/>
          <a:srcRect/>
          <a:stretch>
            <a:fillRect/>
          </a:stretch>
        </p:blipFill>
        <p:spPr bwMode="auto">
          <a:xfrm>
            <a:off x="1643042" y="1357298"/>
            <a:ext cx="2049908" cy="2017711"/>
          </a:xfrm>
          <a:prstGeom prst="rect">
            <a:avLst/>
          </a:prstGeom>
          <a:ln>
            <a:noFill/>
          </a:ln>
          <a:effectLst>
            <a:softEdge rad="112500"/>
          </a:effectLst>
        </p:spPr>
      </p:pic>
      <p:pic>
        <p:nvPicPr>
          <p:cNvPr id="46" name="Picture 45" descr="bv7z1lvr-480x320.jpg"/>
          <p:cNvPicPr>
            <a:picLocks noChangeAspect="1"/>
          </p:cNvPicPr>
          <p:nvPr/>
        </p:nvPicPr>
        <p:blipFill>
          <a:blip r:embed="rId9"/>
          <a:stretch>
            <a:fillRect/>
          </a:stretch>
        </p:blipFill>
        <p:spPr>
          <a:xfrm>
            <a:off x="6786594" y="5072074"/>
            <a:ext cx="2000248" cy="1333498"/>
          </a:xfrm>
          <a:prstGeom prst="rect">
            <a:avLst/>
          </a:prstGeom>
          <a:ln>
            <a:noFill/>
          </a:ln>
          <a:effectLst>
            <a:softEdge rad="112500"/>
          </a:effectLst>
        </p:spPr>
      </p:pic>
      <p:grpSp>
        <p:nvGrpSpPr>
          <p:cNvPr id="38" name="Group 6"/>
          <p:cNvGrpSpPr/>
          <p:nvPr/>
        </p:nvGrpSpPr>
        <p:grpSpPr>
          <a:xfrm>
            <a:off x="357158" y="6550247"/>
            <a:ext cx="500066" cy="338554"/>
            <a:chOff x="4643438" y="5031413"/>
            <a:chExt cx="500066" cy="338554"/>
          </a:xfrm>
        </p:grpSpPr>
        <p:cxnSp>
          <p:nvCxnSpPr>
            <p:cNvPr id="60" name="Straight Connector 59"/>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63" name="Group 21"/>
          <p:cNvGrpSpPr/>
          <p:nvPr/>
        </p:nvGrpSpPr>
        <p:grpSpPr>
          <a:xfrm>
            <a:off x="-32" y="1071546"/>
            <a:ext cx="1081718" cy="4572032"/>
            <a:chOff x="214282" y="1152000"/>
            <a:chExt cx="1081718" cy="4572032"/>
          </a:xfrm>
        </p:grpSpPr>
        <p:grpSp>
          <p:nvGrpSpPr>
            <p:cNvPr id="64" name="Group 12"/>
            <p:cNvGrpSpPr/>
            <p:nvPr/>
          </p:nvGrpSpPr>
          <p:grpSpPr>
            <a:xfrm>
              <a:off x="216000" y="1152000"/>
              <a:ext cx="1080000" cy="1514338"/>
              <a:chOff x="234578" y="1204216"/>
              <a:chExt cx="1080000" cy="1514338"/>
            </a:xfrm>
          </p:grpSpPr>
          <p:grpSp>
            <p:nvGrpSpPr>
              <p:cNvPr id="71" name="Group 21"/>
              <p:cNvGrpSpPr/>
              <p:nvPr/>
            </p:nvGrpSpPr>
            <p:grpSpPr>
              <a:xfrm>
                <a:off x="234578" y="1204216"/>
                <a:ext cx="1080000" cy="1008000"/>
                <a:chOff x="103962" y="1204216"/>
                <a:chExt cx="1224000" cy="1008000"/>
              </a:xfrm>
            </p:grpSpPr>
            <p:sp>
              <p:nvSpPr>
                <p:cNvPr id="73"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74"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72"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65"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66"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80000"/>
                </a:lnSpc>
                <a:buClr>
                  <a:schemeClr val="accent2"/>
                </a:buClr>
                <a:buSzPct val="85000"/>
                <a:defRPr/>
              </a:pPr>
              <a:r>
                <a:rPr lang="fa-IR" dirty="0" smtClean="0">
                  <a:solidFill>
                    <a:srgbClr val="AA629B"/>
                  </a:solidFill>
                </a:rPr>
                <a:t>ذرات مغناطیسی</a:t>
              </a:r>
            </a:p>
          </p:txBody>
        </p:sp>
        <p:sp>
          <p:nvSpPr>
            <p:cNvPr id="67"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68"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69"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70"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par>
                          <p:cTn id="7" fill="hold">
                            <p:stCondLst>
                              <p:cond delay="2000"/>
                            </p:stCondLst>
                            <p:childTnLst>
                              <p:par>
                                <p:cTn id="8" presetID="31" presetClass="entr" presetSubtype="0" fill="hold" nodeType="afterEffect">
                                  <p:stCondLst>
                                    <p:cond delay="0"/>
                                  </p:stCondLst>
                                  <p:iterate type="lt">
                                    <p:tmPct val="5000"/>
                                  </p:iterate>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90"/>
                                          </p:val>
                                        </p:tav>
                                        <p:tav tm="100000">
                                          <p:val>
                                            <p:fltVal val="0"/>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496" y="1524000"/>
            <a:ext cx="4675504" cy="4262454"/>
          </a:xfrm>
          <a:ln>
            <a:noFill/>
          </a:ln>
        </p:spPr>
        <p:txBody>
          <a:bodyPr>
            <a:normAutofit/>
          </a:bodyPr>
          <a:lstStyle/>
          <a:p>
            <a:pPr algn="justLow"/>
            <a:r>
              <a:rPr lang="fa-IR" dirty="0" smtClean="0"/>
              <a:t>چیدن تجهیزات و حصارکشی‏ها</a:t>
            </a:r>
          </a:p>
          <a:p>
            <a:pPr algn="justLow"/>
            <a:r>
              <a:rPr lang="fa-IR" dirty="0" smtClean="0"/>
              <a:t>گرفتن عکس رادیوگرافی</a:t>
            </a:r>
          </a:p>
          <a:p>
            <a:pPr algn="justLow"/>
            <a:r>
              <a:rPr lang="fa-IR" dirty="0" smtClean="0"/>
              <a:t>جمع‏آوریِ تجهیزات</a:t>
            </a:r>
          </a:p>
          <a:p>
            <a:pPr algn="justLow"/>
            <a:r>
              <a:rPr lang="fa-IR" dirty="0" smtClean="0"/>
              <a:t>ظاهرکردن عکس</a:t>
            </a:r>
          </a:p>
          <a:p>
            <a:pPr algn="justLow"/>
            <a:r>
              <a:rPr lang="fa-IR" dirty="0" smtClean="0"/>
              <a:t>تفسیر عکس</a:t>
            </a:r>
          </a:p>
        </p:txBody>
      </p:sp>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پرتونگاری: روش کار</a:t>
            </a:r>
          </a:p>
        </p:txBody>
      </p:sp>
      <p:pic>
        <p:nvPicPr>
          <p:cNvPr id="20" name="Picture 19" descr="imagesCAO1X17P.jpg"/>
          <p:cNvPicPr>
            <a:picLocks noChangeAspect="1"/>
          </p:cNvPicPr>
          <p:nvPr/>
        </p:nvPicPr>
        <p:blipFill>
          <a:blip r:embed="rId3"/>
          <a:stretch>
            <a:fillRect/>
          </a:stretch>
        </p:blipFill>
        <p:spPr>
          <a:xfrm>
            <a:off x="1643042" y="2598422"/>
            <a:ext cx="3429024" cy="29737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Date Placeholder 16"/>
          <p:cNvSpPr>
            <a:spLocks noGrp="1"/>
          </p:cNvSpPr>
          <p:nvPr>
            <p:ph type="dt" sz="half" idx="10"/>
          </p:nvPr>
        </p:nvSpPr>
        <p:spPr/>
        <p:txBody>
          <a:bodyPr/>
          <a:lstStyle/>
          <a:p>
            <a:r>
              <a:rPr lang="fa-IR" sz="1400" smtClean="0"/>
              <a:t>ویرایش نخست 1395</a:t>
            </a:r>
            <a:endParaRPr lang="fa-IR" sz="1400" dirty="0"/>
          </a:p>
        </p:txBody>
      </p:sp>
      <p:sp>
        <p:nvSpPr>
          <p:cNvPr id="18" name="Slide Number Placeholder 17"/>
          <p:cNvSpPr>
            <a:spLocks noGrp="1"/>
          </p:cNvSpPr>
          <p:nvPr>
            <p:ph type="sldNum" sz="quarter" idx="12"/>
          </p:nvPr>
        </p:nvSpPr>
        <p:spPr/>
        <p:txBody>
          <a:bodyPr/>
          <a:lstStyle/>
          <a:p>
            <a:fld id="{281AB473-E4BA-4DF8-A103-E6BE2148DF2F}" type="slidenum">
              <a:rPr lang="fa-IR" sz="1600" smtClean="0"/>
              <a:pPr/>
              <a:t>36</a:t>
            </a:fld>
            <a:endParaRPr lang="fa-IR" dirty="0"/>
          </a:p>
        </p:txBody>
      </p:sp>
      <p:sp>
        <p:nvSpPr>
          <p:cNvPr id="19" name="Footer Placeholder 18"/>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43" name="Straight Connector 42"/>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oup 6"/>
          <p:cNvGrpSpPr/>
          <p:nvPr/>
        </p:nvGrpSpPr>
        <p:grpSpPr>
          <a:xfrm>
            <a:off x="357158" y="6550247"/>
            <a:ext cx="500066" cy="338554"/>
            <a:chOff x="4643438" y="5031413"/>
            <a:chExt cx="500066" cy="338554"/>
          </a:xfrm>
        </p:grpSpPr>
        <p:cxnSp>
          <p:nvCxnSpPr>
            <p:cNvPr id="22" name="Straight Connector 21"/>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24" name="Group 21"/>
          <p:cNvGrpSpPr/>
          <p:nvPr/>
        </p:nvGrpSpPr>
        <p:grpSpPr>
          <a:xfrm>
            <a:off x="-32" y="1071546"/>
            <a:ext cx="1081718" cy="4572032"/>
            <a:chOff x="214282" y="1152000"/>
            <a:chExt cx="1081718" cy="4572032"/>
          </a:xfrm>
        </p:grpSpPr>
        <p:grpSp>
          <p:nvGrpSpPr>
            <p:cNvPr id="25" name="Group 12"/>
            <p:cNvGrpSpPr/>
            <p:nvPr/>
          </p:nvGrpSpPr>
          <p:grpSpPr>
            <a:xfrm>
              <a:off x="216000" y="1152000"/>
              <a:ext cx="1080000" cy="1514338"/>
              <a:chOff x="234578" y="1204216"/>
              <a:chExt cx="1080000" cy="1514338"/>
            </a:xfrm>
          </p:grpSpPr>
          <p:grpSp>
            <p:nvGrpSpPr>
              <p:cNvPr id="45" name="Group 21"/>
              <p:cNvGrpSpPr/>
              <p:nvPr/>
            </p:nvGrpSpPr>
            <p:grpSpPr>
              <a:xfrm>
                <a:off x="234578" y="1204216"/>
                <a:ext cx="1080000" cy="1008000"/>
                <a:chOff x="103962" y="1204216"/>
                <a:chExt cx="1224000" cy="1008000"/>
              </a:xfrm>
            </p:grpSpPr>
            <p:sp>
              <p:nvSpPr>
                <p:cNvPr id="47"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48"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46"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26"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28"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80000"/>
                </a:lnSpc>
                <a:buClr>
                  <a:schemeClr val="accent2"/>
                </a:buClr>
                <a:buSzPct val="85000"/>
                <a:defRPr/>
              </a:pPr>
              <a:r>
                <a:rPr lang="fa-IR" dirty="0" smtClean="0">
                  <a:solidFill>
                    <a:srgbClr val="AA629B"/>
                  </a:solidFill>
                </a:rPr>
                <a:t>ذرات مغناطیسی</a:t>
              </a:r>
            </a:p>
          </p:txBody>
        </p:sp>
        <p:sp>
          <p:nvSpPr>
            <p:cNvPr id="30"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31"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32"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44"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پرتونگاری: مزایا و معایب</a:t>
            </a:r>
          </a:p>
        </p:txBody>
      </p:sp>
      <p:graphicFrame>
        <p:nvGraphicFramePr>
          <p:cNvPr id="20" name="Content Placeholder 19"/>
          <p:cNvGraphicFramePr>
            <a:graphicFrameLocks/>
          </p:cNvGraphicFramePr>
          <p:nvPr/>
        </p:nvGraphicFramePr>
        <p:xfrm>
          <a:off x="1500166" y="1881203"/>
          <a:ext cx="7199313" cy="376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Date Placeholder 15"/>
          <p:cNvSpPr>
            <a:spLocks noGrp="1"/>
          </p:cNvSpPr>
          <p:nvPr>
            <p:ph type="dt" sz="half" idx="10"/>
          </p:nvPr>
        </p:nvSpPr>
        <p:spPr/>
        <p:txBody>
          <a:bodyPr/>
          <a:lstStyle/>
          <a:p>
            <a:r>
              <a:rPr lang="fa-IR" sz="1400" smtClean="0"/>
              <a:t>ویرایش نخست 1395</a:t>
            </a:r>
            <a:endParaRPr lang="fa-IR" sz="1400" dirty="0"/>
          </a:p>
        </p:txBody>
      </p:sp>
      <p:sp>
        <p:nvSpPr>
          <p:cNvPr id="17" name="Slide Number Placeholder 16"/>
          <p:cNvSpPr>
            <a:spLocks noGrp="1"/>
          </p:cNvSpPr>
          <p:nvPr>
            <p:ph type="sldNum" sz="quarter" idx="12"/>
          </p:nvPr>
        </p:nvSpPr>
        <p:spPr/>
        <p:txBody>
          <a:bodyPr/>
          <a:lstStyle/>
          <a:p>
            <a:fld id="{281AB473-E4BA-4DF8-A103-E6BE2148DF2F}" type="slidenum">
              <a:rPr lang="fa-IR" sz="1600" smtClean="0"/>
              <a:pPr/>
              <a:t>37</a:t>
            </a:fld>
            <a:endParaRPr lang="fa-IR" sz="1400" dirty="0"/>
          </a:p>
        </p:txBody>
      </p:sp>
      <p:sp>
        <p:nvSpPr>
          <p:cNvPr id="18" name="Footer Placeholder 17"/>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42" name="Straight Connector 41"/>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oup 6"/>
          <p:cNvGrpSpPr/>
          <p:nvPr/>
        </p:nvGrpSpPr>
        <p:grpSpPr>
          <a:xfrm>
            <a:off x="357158" y="6550247"/>
            <a:ext cx="500066" cy="338554"/>
            <a:chOff x="4643438" y="5031413"/>
            <a:chExt cx="500066" cy="338554"/>
          </a:xfrm>
        </p:grpSpPr>
        <p:cxnSp>
          <p:nvCxnSpPr>
            <p:cNvPr id="22" name="Straight Connector 21"/>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dirty="0"/>
            </a:p>
          </p:txBody>
        </p:sp>
      </p:grpSp>
      <p:grpSp>
        <p:nvGrpSpPr>
          <p:cNvPr id="24" name="Group 21"/>
          <p:cNvGrpSpPr/>
          <p:nvPr/>
        </p:nvGrpSpPr>
        <p:grpSpPr>
          <a:xfrm>
            <a:off x="-32" y="1071546"/>
            <a:ext cx="1081718" cy="4572032"/>
            <a:chOff x="214282" y="1152000"/>
            <a:chExt cx="1081718" cy="4572032"/>
          </a:xfrm>
        </p:grpSpPr>
        <p:grpSp>
          <p:nvGrpSpPr>
            <p:cNvPr id="25" name="Group 12"/>
            <p:cNvGrpSpPr/>
            <p:nvPr/>
          </p:nvGrpSpPr>
          <p:grpSpPr>
            <a:xfrm>
              <a:off x="216000" y="1152000"/>
              <a:ext cx="1080000" cy="1514338"/>
              <a:chOff x="234578" y="1204216"/>
              <a:chExt cx="1080000" cy="1514338"/>
            </a:xfrm>
          </p:grpSpPr>
          <p:grpSp>
            <p:nvGrpSpPr>
              <p:cNvPr id="45" name="Group 21"/>
              <p:cNvGrpSpPr/>
              <p:nvPr/>
            </p:nvGrpSpPr>
            <p:grpSpPr>
              <a:xfrm>
                <a:off x="234578" y="1204216"/>
                <a:ext cx="1080000" cy="1008000"/>
                <a:chOff x="103962" y="1204216"/>
                <a:chExt cx="1224000" cy="1008000"/>
              </a:xfrm>
            </p:grpSpPr>
            <p:sp>
              <p:nvSpPr>
                <p:cNvPr id="47"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48"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46"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28"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30"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80000"/>
                </a:lnSpc>
                <a:buClr>
                  <a:schemeClr val="accent2"/>
                </a:buClr>
                <a:buSzPct val="85000"/>
                <a:defRPr/>
              </a:pPr>
              <a:r>
                <a:rPr lang="fa-IR" dirty="0" smtClean="0">
                  <a:solidFill>
                    <a:srgbClr val="AA629B"/>
                  </a:solidFill>
                </a:rPr>
                <a:t>ذرات مغناطیسی</a:t>
              </a:r>
            </a:p>
          </p:txBody>
        </p:sp>
        <p:sp>
          <p:nvSpPr>
            <p:cNvPr id="31"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32"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43"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44"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جمع‏بندی</a:t>
            </a:r>
          </a:p>
        </p:txBody>
      </p:sp>
      <p:graphicFrame>
        <p:nvGraphicFramePr>
          <p:cNvPr id="35" name="Content Placeholder 34"/>
          <p:cNvGraphicFramePr>
            <a:graphicFrameLocks noGrp="1"/>
          </p:cNvGraphicFramePr>
          <p:nvPr>
            <p:ph idx="1"/>
          </p:nvPr>
        </p:nvGraphicFramePr>
        <p:xfrm>
          <a:off x="1285875" y="1785926"/>
          <a:ext cx="7400925" cy="4000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Date Placeholder 15"/>
          <p:cNvSpPr>
            <a:spLocks noGrp="1"/>
          </p:cNvSpPr>
          <p:nvPr>
            <p:ph type="dt" sz="half" idx="10"/>
          </p:nvPr>
        </p:nvSpPr>
        <p:spPr/>
        <p:txBody>
          <a:bodyPr/>
          <a:lstStyle/>
          <a:p>
            <a:r>
              <a:rPr lang="fa-IR" sz="1400" smtClean="0"/>
              <a:t>ویرایش نخست 1395</a:t>
            </a:r>
            <a:endParaRPr lang="fa-IR" sz="1400" dirty="0"/>
          </a:p>
        </p:txBody>
      </p:sp>
      <p:sp>
        <p:nvSpPr>
          <p:cNvPr id="17" name="Slide Number Placeholder 16"/>
          <p:cNvSpPr>
            <a:spLocks noGrp="1"/>
          </p:cNvSpPr>
          <p:nvPr>
            <p:ph type="sldNum" sz="quarter" idx="12"/>
          </p:nvPr>
        </p:nvSpPr>
        <p:spPr/>
        <p:txBody>
          <a:bodyPr/>
          <a:lstStyle/>
          <a:p>
            <a:fld id="{281AB473-E4BA-4DF8-A103-E6BE2148DF2F}" type="slidenum">
              <a:rPr lang="fa-IR" sz="1600" smtClean="0"/>
              <a:pPr/>
              <a:t>38</a:t>
            </a:fld>
            <a:endParaRPr lang="fa-IR" dirty="0"/>
          </a:p>
        </p:txBody>
      </p:sp>
      <p:sp>
        <p:nvSpPr>
          <p:cNvPr id="18" name="Footer Placeholder 17"/>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42" name="Straight Connector 41"/>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oup 6"/>
          <p:cNvGrpSpPr/>
          <p:nvPr/>
        </p:nvGrpSpPr>
        <p:grpSpPr>
          <a:xfrm>
            <a:off x="357158" y="6550247"/>
            <a:ext cx="500066" cy="338554"/>
            <a:chOff x="4643438" y="5031413"/>
            <a:chExt cx="500066" cy="338554"/>
          </a:xfrm>
        </p:grpSpPr>
        <p:cxnSp>
          <p:nvCxnSpPr>
            <p:cNvPr id="22" name="Straight Connector 21"/>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24" name="Group 21"/>
          <p:cNvGrpSpPr/>
          <p:nvPr/>
        </p:nvGrpSpPr>
        <p:grpSpPr>
          <a:xfrm>
            <a:off x="-32" y="1071546"/>
            <a:ext cx="1081718" cy="4572032"/>
            <a:chOff x="214282" y="1152000"/>
            <a:chExt cx="1081718" cy="4572032"/>
          </a:xfrm>
        </p:grpSpPr>
        <p:grpSp>
          <p:nvGrpSpPr>
            <p:cNvPr id="25" name="Group 12"/>
            <p:cNvGrpSpPr/>
            <p:nvPr/>
          </p:nvGrpSpPr>
          <p:grpSpPr>
            <a:xfrm>
              <a:off x="216000" y="1152000"/>
              <a:ext cx="1080000" cy="1514338"/>
              <a:chOff x="234578" y="1204216"/>
              <a:chExt cx="1080000" cy="1514338"/>
            </a:xfrm>
          </p:grpSpPr>
          <p:grpSp>
            <p:nvGrpSpPr>
              <p:cNvPr id="45" name="Group 21"/>
              <p:cNvGrpSpPr/>
              <p:nvPr/>
            </p:nvGrpSpPr>
            <p:grpSpPr>
              <a:xfrm>
                <a:off x="234578" y="1204216"/>
                <a:ext cx="1080000" cy="1008000"/>
                <a:chOff x="103962" y="1204216"/>
                <a:chExt cx="1224000" cy="1008000"/>
              </a:xfrm>
            </p:grpSpPr>
            <p:sp>
              <p:nvSpPr>
                <p:cNvPr id="47"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48"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46"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27"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29"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80000"/>
                </a:lnSpc>
                <a:buClr>
                  <a:schemeClr val="accent2"/>
                </a:buClr>
                <a:buSzPct val="85000"/>
                <a:defRPr/>
              </a:pPr>
              <a:r>
                <a:rPr lang="fa-IR" dirty="0" smtClean="0">
                  <a:solidFill>
                    <a:srgbClr val="AA629B"/>
                  </a:solidFill>
                </a:rPr>
                <a:t>ذرات مغناطیسی</a:t>
              </a:r>
            </a:p>
          </p:txBody>
        </p:sp>
        <p:sp>
          <p:nvSpPr>
            <p:cNvPr id="30"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31"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43"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44"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480" y="1357298"/>
            <a:ext cx="6961520" cy="2571768"/>
          </a:xfrm>
          <a:ln>
            <a:noFill/>
          </a:ln>
        </p:spPr>
        <p:txBody>
          <a:bodyPr>
            <a:noAutofit/>
          </a:bodyPr>
          <a:lstStyle/>
          <a:p>
            <a:pPr>
              <a:lnSpc>
                <a:spcPct val="120000"/>
              </a:lnSpc>
              <a:spcBef>
                <a:spcPts val="600"/>
              </a:spcBef>
            </a:pPr>
            <a:r>
              <a:rPr lang="fa-IR" dirty="0" smtClean="0"/>
              <a:t>به‏دلیل مخاطرات کار با پرتو، از دیدگاهِ حفاظتی، توصیه می‏شود تنها وقتی از روش </a:t>
            </a:r>
            <a:r>
              <a:rPr lang="en-US" sz="2800" dirty="0" smtClean="0"/>
              <a:t>RT</a:t>
            </a:r>
            <a:r>
              <a:rPr lang="fa-IR" sz="2800" dirty="0" smtClean="0"/>
              <a:t> </a:t>
            </a:r>
            <a:r>
              <a:rPr lang="fa-IR" dirty="0" smtClean="0"/>
              <a:t>استفاده کنیم که سایر روش‏ها پاسخ‏گوی نیاز ما نباشند.</a:t>
            </a:r>
          </a:p>
          <a:p>
            <a:pPr>
              <a:lnSpc>
                <a:spcPct val="120000"/>
              </a:lnSpc>
              <a:spcBef>
                <a:spcPts val="600"/>
              </a:spcBef>
            </a:pPr>
            <a:r>
              <a:rPr lang="fa-IR" dirty="0" smtClean="0"/>
              <a:t>در این شرایط</a:t>
            </a:r>
          </a:p>
        </p:txBody>
      </p:sp>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جمع‏بندی (ادامه)</a:t>
            </a:r>
          </a:p>
        </p:txBody>
      </p:sp>
      <p:sp>
        <p:nvSpPr>
          <p:cNvPr id="28" name="TextBox 27"/>
          <p:cNvSpPr txBox="1"/>
          <p:nvPr/>
        </p:nvSpPr>
        <p:spPr>
          <a:xfrm>
            <a:off x="1928794" y="4136074"/>
            <a:ext cx="6143668" cy="10402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1">
            <a:spAutoFit/>
          </a:bodyPr>
          <a:lstStyle/>
          <a:p>
            <a:pPr algn="ctr">
              <a:lnSpc>
                <a:spcPct val="110000"/>
              </a:lnSpc>
              <a:spcBef>
                <a:spcPts val="1200"/>
              </a:spcBef>
              <a:spcAft>
                <a:spcPts val="1200"/>
              </a:spcAft>
            </a:pPr>
            <a:r>
              <a:rPr lang="fa-IR" sz="2800" dirty="0" smtClean="0">
                <a:solidFill>
                  <a:schemeClr val="bg1"/>
                </a:solidFill>
              </a:rPr>
              <a:t>باید با رعایت تمامیِ ضوابط و دستورالعمل‏های ایمنی  کار خود را انجام دهیم تا برای خود و دیگران خطر نیافرینیم!</a:t>
            </a:r>
            <a:endParaRPr lang="fa-IR" sz="2800" dirty="0">
              <a:solidFill>
                <a:schemeClr val="bg1"/>
              </a:solidFill>
            </a:endParaRPr>
          </a:p>
        </p:txBody>
      </p:sp>
      <p:sp>
        <p:nvSpPr>
          <p:cNvPr id="32" name="Date Placeholder 31"/>
          <p:cNvSpPr>
            <a:spLocks noGrp="1"/>
          </p:cNvSpPr>
          <p:nvPr>
            <p:ph type="dt" sz="half" idx="10"/>
          </p:nvPr>
        </p:nvSpPr>
        <p:spPr/>
        <p:txBody>
          <a:bodyPr/>
          <a:lstStyle/>
          <a:p>
            <a:r>
              <a:rPr lang="fa-IR" sz="1400" smtClean="0"/>
              <a:t>ویرایش نخست 1395</a:t>
            </a:r>
            <a:endParaRPr lang="fa-IR" sz="1400" dirty="0"/>
          </a:p>
        </p:txBody>
      </p:sp>
      <p:sp>
        <p:nvSpPr>
          <p:cNvPr id="33" name="Slide Number Placeholder 32"/>
          <p:cNvSpPr>
            <a:spLocks noGrp="1"/>
          </p:cNvSpPr>
          <p:nvPr>
            <p:ph type="sldNum" sz="quarter" idx="12"/>
          </p:nvPr>
        </p:nvSpPr>
        <p:spPr/>
        <p:txBody>
          <a:bodyPr/>
          <a:lstStyle/>
          <a:p>
            <a:fld id="{281AB473-E4BA-4DF8-A103-E6BE2148DF2F}" type="slidenum">
              <a:rPr lang="fa-IR" sz="1600" smtClean="0"/>
              <a:pPr/>
              <a:t>39</a:t>
            </a:fld>
            <a:endParaRPr lang="fa-IR" sz="1400" dirty="0"/>
          </a:p>
        </p:txBody>
      </p:sp>
      <p:sp>
        <p:nvSpPr>
          <p:cNvPr id="34" name="Footer Placeholder 33"/>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48" name="Straight Connector 47"/>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oup 6"/>
          <p:cNvGrpSpPr/>
          <p:nvPr/>
        </p:nvGrpSpPr>
        <p:grpSpPr>
          <a:xfrm>
            <a:off x="357158" y="6550247"/>
            <a:ext cx="500066" cy="338554"/>
            <a:chOff x="4643438" y="5031413"/>
            <a:chExt cx="500066" cy="338554"/>
          </a:xfrm>
        </p:grpSpPr>
        <p:cxnSp>
          <p:nvCxnSpPr>
            <p:cNvPr id="22" name="Straight Connector 21"/>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24" name="Group 21"/>
          <p:cNvGrpSpPr/>
          <p:nvPr/>
        </p:nvGrpSpPr>
        <p:grpSpPr>
          <a:xfrm>
            <a:off x="-32" y="1071546"/>
            <a:ext cx="1081718" cy="4572032"/>
            <a:chOff x="214282" y="1152000"/>
            <a:chExt cx="1081718" cy="4572032"/>
          </a:xfrm>
        </p:grpSpPr>
        <p:grpSp>
          <p:nvGrpSpPr>
            <p:cNvPr id="25" name="Group 12"/>
            <p:cNvGrpSpPr/>
            <p:nvPr/>
          </p:nvGrpSpPr>
          <p:grpSpPr>
            <a:xfrm>
              <a:off x="216000" y="1152000"/>
              <a:ext cx="1080000" cy="1514338"/>
              <a:chOff x="234578" y="1204216"/>
              <a:chExt cx="1080000" cy="1514338"/>
            </a:xfrm>
          </p:grpSpPr>
          <p:grpSp>
            <p:nvGrpSpPr>
              <p:cNvPr id="49" name="Group 21"/>
              <p:cNvGrpSpPr/>
              <p:nvPr/>
            </p:nvGrpSpPr>
            <p:grpSpPr>
              <a:xfrm>
                <a:off x="234578" y="1204216"/>
                <a:ext cx="1080000" cy="1008000"/>
                <a:chOff x="103962" y="1204216"/>
                <a:chExt cx="1224000" cy="1008000"/>
              </a:xfrm>
            </p:grpSpPr>
            <p:sp>
              <p:nvSpPr>
                <p:cNvPr id="51"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52"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50"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26"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27"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80000"/>
                </a:lnSpc>
                <a:buClr>
                  <a:schemeClr val="accent2"/>
                </a:buClr>
                <a:buSzPct val="85000"/>
                <a:defRPr/>
              </a:pPr>
              <a:r>
                <a:rPr lang="fa-IR" dirty="0" smtClean="0">
                  <a:solidFill>
                    <a:srgbClr val="AA629B"/>
                  </a:solidFill>
                </a:rPr>
                <a:t>ذرات مغناطیسی</a:t>
              </a:r>
            </a:p>
          </p:txBody>
        </p:sp>
        <p:sp>
          <p:nvSpPr>
            <p:cNvPr id="29"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30"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31"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35"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اهمیّت </a:t>
            </a:r>
            <a:r>
              <a:rPr lang="fa-IR" sz="4000" dirty="0" smtClean="0">
                <a:solidFill>
                  <a:schemeClr val="tx2">
                    <a:lumMod val="75000"/>
                  </a:schemeClr>
                </a:solidFill>
                <a:uFill>
                  <a:solidFill>
                    <a:srgbClr val="FFFF00"/>
                  </a:solidFill>
                </a:uFill>
              </a:rPr>
              <a:t>یافتن </a:t>
            </a:r>
            <a:r>
              <a:rPr lang="fa-IR" sz="4000" dirty="0">
                <a:solidFill>
                  <a:schemeClr val="tx2">
                    <a:lumMod val="75000"/>
                  </a:schemeClr>
                </a:solidFill>
                <a:uFill>
                  <a:solidFill>
                    <a:srgbClr val="FFFF00"/>
                  </a:solidFill>
                </a:uFill>
              </a:rPr>
              <a:t>خرابی‏های پنهان</a:t>
            </a:r>
          </a:p>
        </p:txBody>
      </p:sp>
      <p:grpSp>
        <p:nvGrpSpPr>
          <p:cNvPr id="6" name="Group 21"/>
          <p:cNvGrpSpPr/>
          <p:nvPr/>
        </p:nvGrpSpPr>
        <p:grpSpPr>
          <a:xfrm>
            <a:off x="-32" y="1071546"/>
            <a:ext cx="1081718" cy="4572032"/>
            <a:chOff x="214282" y="1152000"/>
            <a:chExt cx="1081718" cy="4572032"/>
          </a:xfrm>
        </p:grpSpPr>
        <p:grpSp>
          <p:nvGrpSpPr>
            <p:cNvPr id="7" name="Group 12"/>
            <p:cNvGrpSpPr/>
            <p:nvPr/>
          </p:nvGrpSpPr>
          <p:grpSpPr>
            <a:xfrm>
              <a:off x="216000" y="1152000"/>
              <a:ext cx="1080000" cy="1514338"/>
              <a:chOff x="234578" y="1204216"/>
              <a:chExt cx="1080000" cy="1514338"/>
            </a:xfrm>
          </p:grpSpPr>
          <p:grpSp>
            <p:nvGrpSpPr>
              <p:cNvPr id="8" name="Group 21"/>
              <p:cNvGrpSpPr/>
              <p:nvPr/>
            </p:nvGrpSpPr>
            <p:grpSpPr>
              <a:xfrm>
                <a:off x="234578" y="1204216"/>
                <a:ext cx="1080000" cy="1008000"/>
                <a:chOff x="103962" y="1204216"/>
                <a:chExt cx="1224000" cy="1008000"/>
              </a:xfrm>
            </p:grpSpPr>
            <p:sp>
              <p:nvSpPr>
                <p:cNvPr id="37"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38"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36"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29"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30"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90000"/>
                </a:lnSpc>
                <a:buClr>
                  <a:schemeClr val="accent2"/>
                </a:buClr>
                <a:buSzPct val="85000"/>
                <a:defRPr/>
              </a:pPr>
              <a:r>
                <a:rPr lang="fa-IR" dirty="0" smtClean="0">
                  <a:solidFill>
                    <a:srgbClr val="AA629B"/>
                  </a:solidFill>
                </a:rPr>
                <a:t>ذرات مغناطیسی</a:t>
              </a:r>
            </a:p>
          </p:txBody>
        </p:sp>
        <p:sp>
          <p:nvSpPr>
            <p:cNvPr id="31"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32"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33"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34"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
        <p:nvSpPr>
          <p:cNvPr id="24" name="Date Placeholder 23"/>
          <p:cNvSpPr>
            <a:spLocks noGrp="1"/>
          </p:cNvSpPr>
          <p:nvPr>
            <p:ph type="dt" sz="half" idx="10"/>
          </p:nvPr>
        </p:nvSpPr>
        <p:spPr/>
        <p:txBody>
          <a:bodyPr/>
          <a:lstStyle/>
          <a:p>
            <a:r>
              <a:rPr lang="fa-IR" sz="1400" smtClean="0"/>
              <a:t>ویرایش نخست 1395</a:t>
            </a:r>
            <a:endParaRPr lang="fa-IR" sz="1400" dirty="0"/>
          </a:p>
        </p:txBody>
      </p:sp>
      <p:sp>
        <p:nvSpPr>
          <p:cNvPr id="25" name="Slide Number Placeholder 24"/>
          <p:cNvSpPr>
            <a:spLocks noGrp="1"/>
          </p:cNvSpPr>
          <p:nvPr>
            <p:ph type="sldNum" sz="quarter" idx="12"/>
          </p:nvPr>
        </p:nvSpPr>
        <p:spPr/>
        <p:txBody>
          <a:bodyPr/>
          <a:lstStyle/>
          <a:p>
            <a:fld id="{281AB473-E4BA-4DF8-A103-E6BE2148DF2F}" type="slidenum">
              <a:rPr lang="fa-IR" sz="1600" smtClean="0"/>
              <a:pPr/>
              <a:t>4</a:t>
            </a:fld>
            <a:endParaRPr lang="fa-IR" sz="1400" dirty="0"/>
          </a:p>
        </p:txBody>
      </p:sp>
      <p:sp>
        <p:nvSpPr>
          <p:cNvPr id="27" name="Footer Placeholder 26"/>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28" name="Straight Connector 27"/>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Content Placeholder 2"/>
          <p:cNvSpPr>
            <a:spLocks noGrp="1"/>
          </p:cNvSpPr>
          <p:nvPr>
            <p:ph idx="1"/>
          </p:nvPr>
        </p:nvSpPr>
        <p:spPr>
          <a:xfrm>
            <a:off x="1571604" y="1524000"/>
            <a:ext cx="7104396" cy="3905264"/>
          </a:xfrm>
          <a:ln>
            <a:noFill/>
          </a:ln>
        </p:spPr>
        <p:txBody>
          <a:bodyPr>
            <a:noAutofit/>
          </a:bodyPr>
          <a:lstStyle/>
          <a:p>
            <a:pPr algn="justLow"/>
            <a:r>
              <a:rPr lang="fa-IR" dirty="0" smtClean="0"/>
              <a:t>نتیجه‏ی نیافتن خرابی‏های پنهان در اجسام چه می‏تواند باشد؟</a:t>
            </a:r>
          </a:p>
          <a:p>
            <a:pPr lvl="1" algn="justLow"/>
            <a:r>
              <a:rPr lang="fa-IR" dirty="0" smtClean="0"/>
              <a:t>سقوطِ هواپیما،</a:t>
            </a:r>
          </a:p>
          <a:p>
            <a:pPr lvl="1" algn="justLow"/>
            <a:r>
              <a:rPr lang="fa-IR" dirty="0" smtClean="0"/>
              <a:t>تخریبِ ساختمان،</a:t>
            </a:r>
          </a:p>
          <a:p>
            <a:pPr lvl="1" algn="justLow"/>
            <a:r>
              <a:rPr lang="fa-IR" dirty="0" smtClean="0"/>
              <a:t>انفجارِ مخزن،</a:t>
            </a:r>
          </a:p>
          <a:p>
            <a:pPr lvl="1" algn="justLow"/>
            <a:r>
              <a:rPr lang="fa-IR" dirty="0" smtClean="0"/>
              <a:t>..... </a:t>
            </a:r>
          </a:p>
        </p:txBody>
      </p:sp>
      <p:grpSp>
        <p:nvGrpSpPr>
          <p:cNvPr id="20" name="Group 6"/>
          <p:cNvGrpSpPr/>
          <p:nvPr/>
        </p:nvGrpSpPr>
        <p:grpSpPr>
          <a:xfrm>
            <a:off x="317224" y="6550247"/>
            <a:ext cx="500066" cy="338554"/>
            <a:chOff x="4643438" y="5031413"/>
            <a:chExt cx="500066" cy="338554"/>
          </a:xfrm>
        </p:grpSpPr>
        <p:cxnSp>
          <p:nvCxnSpPr>
            <p:cNvPr id="21" name="Straight Connector 20"/>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banoshi\AppData\Local\Microsoft\Windows\Temporary Internet Files\Content.IE5\3TEHH47Y\question[1].gif"/>
          <p:cNvPicPr>
            <a:picLocks noChangeAspect="1" noChangeArrowheads="1"/>
          </p:cNvPicPr>
          <p:nvPr/>
        </p:nvPicPr>
        <p:blipFill>
          <a:blip r:embed="rId3"/>
          <a:srcRect/>
          <a:stretch>
            <a:fillRect/>
          </a:stretch>
        </p:blipFill>
        <p:spPr bwMode="auto">
          <a:xfrm>
            <a:off x="2857488" y="4329119"/>
            <a:ext cx="3786214" cy="174308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4" name="Group 26"/>
          <p:cNvGrpSpPr/>
          <p:nvPr/>
        </p:nvGrpSpPr>
        <p:grpSpPr>
          <a:xfrm>
            <a:off x="3786182" y="1928802"/>
            <a:ext cx="1689783" cy="3214710"/>
            <a:chOff x="2143108" y="3357562"/>
            <a:chExt cx="1261155" cy="2500330"/>
          </a:xfrm>
          <a:scene3d>
            <a:camera prst="perspectiveRelaxedModerately"/>
            <a:lightRig rig="threePt" dir="t"/>
          </a:scene3d>
        </p:grpSpPr>
        <p:sp>
          <p:nvSpPr>
            <p:cNvPr id="26" name="Can 25"/>
            <p:cNvSpPr/>
            <p:nvPr/>
          </p:nvSpPr>
          <p:spPr>
            <a:xfrm>
              <a:off x="2712926" y="4429132"/>
              <a:ext cx="216000" cy="1428760"/>
            </a:xfrm>
            <a:prstGeom prst="can">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fa-IR"/>
            </a:p>
          </p:txBody>
        </p:sp>
        <p:pic>
          <p:nvPicPr>
            <p:cNvPr id="1033" name="Picture 9" descr="C:\Users\banoshi\AppData\Local\Microsoft\Windows\Temporary Internet Files\Content.IE5\3790E6PU\large-question-mark-in-a-triangle-3d-0-13395[1].gif"/>
            <p:cNvPicPr>
              <a:picLocks noChangeAspect="1" noChangeArrowheads="1"/>
            </p:cNvPicPr>
            <p:nvPr/>
          </p:nvPicPr>
          <p:blipFill>
            <a:blip r:embed="rId4" cstate="print"/>
            <a:srcRect/>
            <a:stretch>
              <a:fillRect/>
            </a:stretch>
          </p:blipFill>
          <p:spPr bwMode="auto">
            <a:xfrm>
              <a:off x="2143108" y="3357562"/>
              <a:ext cx="1261155" cy="1311602"/>
            </a:xfrm>
            <a:prstGeom prst="rect">
              <a:avLst/>
            </a:prstGeom>
            <a:ln>
              <a:noFill/>
            </a:ln>
            <a:effectLst>
              <a:outerShdw blurRad="190500" algn="tl" rotWithShape="0">
                <a:srgbClr val="000000">
                  <a:alpha val="70000"/>
                </a:srgbClr>
              </a:outerShdw>
            </a:effectLst>
          </p:spPr>
        </p:pic>
      </p:grpSp>
      <p:sp>
        <p:nvSpPr>
          <p:cNvPr id="32" name="Date Placeholder 31"/>
          <p:cNvSpPr>
            <a:spLocks noGrp="1"/>
          </p:cNvSpPr>
          <p:nvPr>
            <p:ph type="dt" sz="half" idx="10"/>
          </p:nvPr>
        </p:nvSpPr>
        <p:spPr/>
        <p:txBody>
          <a:bodyPr/>
          <a:lstStyle/>
          <a:p>
            <a:r>
              <a:rPr lang="fa-IR" sz="1400" smtClean="0"/>
              <a:t>ویرایش نخست 1395</a:t>
            </a:r>
            <a:endParaRPr lang="fa-IR" sz="1400" dirty="0"/>
          </a:p>
        </p:txBody>
      </p:sp>
      <p:sp>
        <p:nvSpPr>
          <p:cNvPr id="33" name="Slide Number Placeholder 32"/>
          <p:cNvSpPr>
            <a:spLocks noGrp="1"/>
          </p:cNvSpPr>
          <p:nvPr>
            <p:ph type="sldNum" sz="quarter" idx="12"/>
          </p:nvPr>
        </p:nvSpPr>
        <p:spPr/>
        <p:txBody>
          <a:bodyPr/>
          <a:lstStyle/>
          <a:p>
            <a:fld id="{281AB473-E4BA-4DF8-A103-E6BE2148DF2F}" type="slidenum">
              <a:rPr lang="fa-IR" sz="1600" smtClean="0"/>
              <a:pPr/>
              <a:t>40</a:t>
            </a:fld>
            <a:endParaRPr lang="fa-IR" sz="1400" dirty="0"/>
          </a:p>
        </p:txBody>
      </p:sp>
      <p:sp>
        <p:nvSpPr>
          <p:cNvPr id="34" name="Footer Placeholder 33"/>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48" name="Straight Connector 47"/>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3" name="Group 6"/>
          <p:cNvGrpSpPr/>
          <p:nvPr/>
        </p:nvGrpSpPr>
        <p:grpSpPr>
          <a:xfrm>
            <a:off x="357158" y="6550247"/>
            <a:ext cx="500066" cy="338554"/>
            <a:chOff x="4643438" y="5031413"/>
            <a:chExt cx="500066" cy="338554"/>
          </a:xfrm>
        </p:grpSpPr>
        <p:cxnSp>
          <p:nvCxnSpPr>
            <p:cNvPr id="24" name="Straight Connector 23"/>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sp>
        <p:nvSpPr>
          <p:cNvPr id="14" name="Title 13"/>
          <p:cNvSpPr>
            <a:spLocks noGrp="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solidFill>
                  <a:schemeClr val="tx2">
                    <a:lumMod val="75000"/>
                  </a:schemeClr>
                </a:solidFill>
                <a:uFill>
                  <a:solidFill>
                    <a:srgbClr val="FFFF00"/>
                  </a:solidFill>
                </a:uFill>
              </a:rPr>
              <a:t>روشِ یافتن </a:t>
            </a:r>
            <a:r>
              <a:rPr lang="fa-IR" sz="4000" dirty="0">
                <a:solidFill>
                  <a:schemeClr val="tx2">
                    <a:lumMod val="75000"/>
                  </a:schemeClr>
                </a:solidFill>
                <a:uFill>
                  <a:solidFill>
                    <a:srgbClr val="FFFF00"/>
                  </a:solidFill>
                </a:uFill>
              </a:rPr>
              <a:t>خرابی‏های پنهان</a:t>
            </a:r>
          </a:p>
        </p:txBody>
      </p:sp>
      <p:grpSp>
        <p:nvGrpSpPr>
          <p:cNvPr id="3" name="Group 24"/>
          <p:cNvGrpSpPr/>
          <p:nvPr/>
        </p:nvGrpSpPr>
        <p:grpSpPr>
          <a:xfrm>
            <a:off x="1428728" y="1714488"/>
            <a:ext cx="3500462" cy="3429024"/>
            <a:chOff x="1428728" y="1714488"/>
            <a:chExt cx="3500462" cy="3429024"/>
          </a:xfrm>
        </p:grpSpPr>
        <p:sp>
          <p:nvSpPr>
            <p:cNvPr id="12" name="Content Placeholder 2"/>
            <p:cNvSpPr txBox="1">
              <a:spLocks/>
            </p:cNvSpPr>
            <p:nvPr/>
          </p:nvSpPr>
          <p:spPr>
            <a:xfrm>
              <a:off x="1428728" y="1714488"/>
              <a:ext cx="3500462" cy="1000132"/>
            </a:xfrm>
            <a:prstGeom prst="rect">
              <a:avLst/>
            </a:prstGeom>
            <a:ln>
              <a:noFill/>
            </a:ln>
          </p:spPr>
          <p:txBody>
            <a:bodyPr vert="horz">
              <a:noAutofit/>
            </a:bodyPr>
            <a:lstStyle/>
            <a:p>
              <a:pPr marL="274320" marR="0" lvl="0" indent="-274320" algn="r" defTabSz="914400" rtl="1" eaLnBrk="1" fontAlgn="auto" latinLnBrk="0" hangingPunct="1">
                <a:lnSpc>
                  <a:spcPct val="100000"/>
                </a:lnSpc>
                <a:spcBef>
                  <a:spcPts val="600"/>
                </a:spcBef>
                <a:spcAft>
                  <a:spcPts val="0"/>
                </a:spcAft>
                <a:buClr>
                  <a:schemeClr val="bg1"/>
                </a:buClr>
                <a:buSzPct val="85000"/>
                <a:buFont typeface="Wingdings 2"/>
                <a:buChar char=""/>
                <a:tabLst/>
                <a:defRPr/>
              </a:pPr>
              <a:r>
                <a:rPr kumimoji="0" lang="fa-IR" sz="3200" b="0" i="0" u="none" strike="noStrike" kern="1200" cap="none" spc="0" normalizeH="0" baseline="0" noProof="0" dirty="0" smtClean="0">
                  <a:ln>
                    <a:noFill/>
                  </a:ln>
                  <a:solidFill>
                    <a:schemeClr val="bg1"/>
                  </a:solidFill>
                  <a:effectLst/>
                  <a:uLnTx/>
                  <a:uFillTx/>
                  <a:latin typeface="+mn-lt"/>
                  <a:ea typeface="+mn-ea"/>
                  <a:cs typeface="+mn-cs"/>
                </a:rPr>
                <a:t>آیا جوش این لوله حباب دارد یا نه؟</a:t>
              </a:r>
              <a:endParaRPr kumimoji="0" lang="fa-IR"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13" name="Picture 12" descr="steel-pipe-welding-in-lloydminster.jpg"/>
            <p:cNvPicPr>
              <a:picLocks noChangeAspect="1"/>
            </p:cNvPicPr>
            <p:nvPr/>
          </p:nvPicPr>
          <p:blipFill>
            <a:blip r:embed="rId3"/>
            <a:stretch>
              <a:fillRect/>
            </a:stretch>
          </p:blipFill>
          <p:spPr>
            <a:xfrm>
              <a:off x="1643042" y="2786058"/>
              <a:ext cx="3143272" cy="2357454"/>
            </a:xfrm>
            <a:prstGeom prst="rect">
              <a:avLst/>
            </a:prstGeom>
            <a:ln>
              <a:noFill/>
            </a:ln>
            <a:effectLst>
              <a:softEdge rad="112500"/>
            </a:effectLst>
          </p:spPr>
        </p:pic>
      </p:grpSp>
      <p:pic>
        <p:nvPicPr>
          <p:cNvPr id="26" name="Picture 25" descr="RPT-C001 Goniresume_08.jpg"/>
          <p:cNvPicPr>
            <a:picLocks noChangeAspect="1"/>
          </p:cNvPicPr>
          <p:nvPr/>
        </p:nvPicPr>
        <p:blipFill>
          <a:blip r:embed="rId4"/>
          <a:stretch>
            <a:fillRect/>
          </a:stretch>
        </p:blipFill>
        <p:spPr>
          <a:xfrm>
            <a:off x="5428890" y="2797188"/>
            <a:ext cx="3029313" cy="2274886"/>
          </a:xfrm>
          <a:prstGeom prst="rect">
            <a:avLst/>
          </a:prstGeom>
          <a:ln>
            <a:noFill/>
          </a:ln>
          <a:effectLst>
            <a:softEdge rad="112500"/>
          </a:effectLst>
        </p:spPr>
      </p:pic>
      <p:sp>
        <p:nvSpPr>
          <p:cNvPr id="24" name="Date Placeholder 23"/>
          <p:cNvSpPr>
            <a:spLocks noGrp="1"/>
          </p:cNvSpPr>
          <p:nvPr>
            <p:ph type="dt" sz="half" idx="10"/>
          </p:nvPr>
        </p:nvSpPr>
        <p:spPr/>
        <p:txBody>
          <a:bodyPr/>
          <a:lstStyle/>
          <a:p>
            <a:r>
              <a:rPr lang="fa-IR" sz="1400" smtClean="0"/>
              <a:t>ویرایش نخست 1395</a:t>
            </a:r>
            <a:endParaRPr lang="fa-IR" sz="1400" dirty="0"/>
          </a:p>
        </p:txBody>
      </p:sp>
      <p:sp>
        <p:nvSpPr>
          <p:cNvPr id="25" name="Slide Number Placeholder 24"/>
          <p:cNvSpPr>
            <a:spLocks noGrp="1"/>
          </p:cNvSpPr>
          <p:nvPr>
            <p:ph type="sldNum" sz="quarter" idx="12"/>
          </p:nvPr>
        </p:nvSpPr>
        <p:spPr/>
        <p:txBody>
          <a:bodyPr/>
          <a:lstStyle/>
          <a:p>
            <a:fld id="{281AB473-E4BA-4DF8-A103-E6BE2148DF2F}" type="slidenum">
              <a:rPr lang="fa-IR" sz="1600" smtClean="0"/>
              <a:pPr/>
              <a:t>5</a:t>
            </a:fld>
            <a:endParaRPr lang="fa-IR" sz="1400" dirty="0"/>
          </a:p>
        </p:txBody>
      </p:sp>
      <p:sp>
        <p:nvSpPr>
          <p:cNvPr id="27" name="Footer Placeholder 26"/>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28" name="Straight Connector 27"/>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Content Placeholder 2"/>
          <p:cNvSpPr txBox="1">
            <a:spLocks/>
          </p:cNvSpPr>
          <p:nvPr/>
        </p:nvSpPr>
        <p:spPr>
          <a:xfrm>
            <a:off x="5072066" y="1714488"/>
            <a:ext cx="3471858" cy="1143008"/>
          </a:xfrm>
          <a:prstGeom prst="rect">
            <a:avLst/>
          </a:prstGeom>
          <a:ln>
            <a:noFill/>
          </a:ln>
        </p:spPr>
        <p:txBody>
          <a:bodyPr vert="horz">
            <a:noAutofit/>
          </a:bodyPr>
          <a:lstStyle/>
          <a:p>
            <a:pPr marL="274320" lvl="0" indent="-274320">
              <a:spcBef>
                <a:spcPts val="600"/>
              </a:spcBef>
              <a:buClr>
                <a:schemeClr val="bg1"/>
              </a:buClr>
              <a:buSzPct val="85000"/>
              <a:buFont typeface="Wingdings 2"/>
              <a:buChar char=""/>
              <a:defRPr/>
            </a:pPr>
            <a:r>
              <a:rPr lang="fa-IR" sz="3200" dirty="0" smtClean="0"/>
              <a:t>چه‏گونه بفهمیم درون این جسم ترک دارد یا نه؟</a:t>
            </a:r>
            <a:endParaRPr kumimoji="0" lang="fa-IR" sz="32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35" name="Group 6"/>
          <p:cNvGrpSpPr/>
          <p:nvPr/>
        </p:nvGrpSpPr>
        <p:grpSpPr>
          <a:xfrm>
            <a:off x="317224" y="6550247"/>
            <a:ext cx="500066" cy="338554"/>
            <a:chOff x="4643438" y="5031413"/>
            <a:chExt cx="500066" cy="338554"/>
          </a:xfrm>
        </p:grpSpPr>
        <p:cxnSp>
          <p:nvCxnSpPr>
            <p:cNvPr id="40" name="Straight Connector 39"/>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42" name="Group 21"/>
          <p:cNvGrpSpPr/>
          <p:nvPr/>
        </p:nvGrpSpPr>
        <p:grpSpPr>
          <a:xfrm>
            <a:off x="-32" y="1071546"/>
            <a:ext cx="1081718" cy="4572032"/>
            <a:chOff x="214282" y="1152000"/>
            <a:chExt cx="1081718" cy="4572032"/>
          </a:xfrm>
        </p:grpSpPr>
        <p:grpSp>
          <p:nvGrpSpPr>
            <p:cNvPr id="43" name="Group 12"/>
            <p:cNvGrpSpPr/>
            <p:nvPr/>
          </p:nvGrpSpPr>
          <p:grpSpPr>
            <a:xfrm>
              <a:off x="216000" y="1152000"/>
              <a:ext cx="1080000" cy="1514338"/>
              <a:chOff x="234578" y="1204216"/>
              <a:chExt cx="1080000" cy="1514338"/>
            </a:xfrm>
          </p:grpSpPr>
          <p:grpSp>
            <p:nvGrpSpPr>
              <p:cNvPr id="50" name="Group 21"/>
              <p:cNvGrpSpPr/>
              <p:nvPr/>
            </p:nvGrpSpPr>
            <p:grpSpPr>
              <a:xfrm>
                <a:off x="234578" y="1204216"/>
                <a:ext cx="1080000" cy="1008000"/>
                <a:chOff x="103962" y="1204216"/>
                <a:chExt cx="1224000" cy="1008000"/>
              </a:xfrm>
            </p:grpSpPr>
            <p:sp>
              <p:nvSpPr>
                <p:cNvPr id="52"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53"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51"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44"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45"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90000"/>
                </a:lnSpc>
                <a:buClr>
                  <a:schemeClr val="accent2"/>
                </a:buClr>
                <a:buSzPct val="85000"/>
                <a:defRPr/>
              </a:pPr>
              <a:r>
                <a:rPr lang="fa-IR" dirty="0" smtClean="0">
                  <a:solidFill>
                    <a:srgbClr val="AA629B"/>
                  </a:solidFill>
                </a:rPr>
                <a:t>ذرات مغناطیسی</a:t>
              </a:r>
            </a:p>
          </p:txBody>
        </p:sp>
        <p:sp>
          <p:nvSpPr>
            <p:cNvPr id="46"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47"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48"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49"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Content Placeholder 57"/>
          <p:cNvGraphicFramePr>
            <a:graphicFrameLocks noGrp="1"/>
          </p:cNvGraphicFramePr>
          <p:nvPr>
            <p:ph idx="1"/>
          </p:nvPr>
        </p:nvGraphicFramePr>
        <p:xfrm>
          <a:off x="2000232" y="1643049"/>
          <a:ext cx="6686568" cy="4071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آزمون‏های عیب‏یابی</a:t>
            </a:r>
          </a:p>
        </p:txBody>
      </p:sp>
      <p:sp>
        <p:nvSpPr>
          <p:cNvPr id="16" name="Date Placeholder 15"/>
          <p:cNvSpPr>
            <a:spLocks noGrp="1"/>
          </p:cNvSpPr>
          <p:nvPr>
            <p:ph type="dt" sz="half" idx="10"/>
          </p:nvPr>
        </p:nvSpPr>
        <p:spPr/>
        <p:txBody>
          <a:bodyPr/>
          <a:lstStyle/>
          <a:p>
            <a:r>
              <a:rPr lang="fa-IR" sz="1400" smtClean="0"/>
              <a:t>ویرایش نخست 1395</a:t>
            </a:r>
            <a:endParaRPr lang="fa-IR" sz="1400" dirty="0"/>
          </a:p>
        </p:txBody>
      </p:sp>
      <p:sp>
        <p:nvSpPr>
          <p:cNvPr id="17" name="Slide Number Placeholder 16"/>
          <p:cNvSpPr>
            <a:spLocks noGrp="1"/>
          </p:cNvSpPr>
          <p:nvPr>
            <p:ph type="sldNum" sz="quarter" idx="12"/>
          </p:nvPr>
        </p:nvSpPr>
        <p:spPr/>
        <p:txBody>
          <a:bodyPr/>
          <a:lstStyle/>
          <a:p>
            <a:fld id="{281AB473-E4BA-4DF8-A103-E6BE2148DF2F}" type="slidenum">
              <a:rPr lang="fa-IR" sz="1600" smtClean="0"/>
              <a:pPr/>
              <a:t>6</a:t>
            </a:fld>
            <a:endParaRPr lang="fa-IR" sz="1400" dirty="0"/>
          </a:p>
        </p:txBody>
      </p:sp>
      <p:sp>
        <p:nvSpPr>
          <p:cNvPr id="18" name="Footer Placeholder 17"/>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36" name="Straight Connector 35"/>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0" name="Group 6"/>
          <p:cNvGrpSpPr/>
          <p:nvPr/>
        </p:nvGrpSpPr>
        <p:grpSpPr>
          <a:xfrm>
            <a:off x="317224" y="6550247"/>
            <a:ext cx="500066" cy="338554"/>
            <a:chOff x="4643438" y="5031413"/>
            <a:chExt cx="500066" cy="338554"/>
          </a:xfrm>
        </p:grpSpPr>
        <p:cxnSp>
          <p:nvCxnSpPr>
            <p:cNvPr id="21" name="Straight Connector 20"/>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23" name="Group 21"/>
          <p:cNvGrpSpPr/>
          <p:nvPr/>
        </p:nvGrpSpPr>
        <p:grpSpPr>
          <a:xfrm>
            <a:off x="-32" y="1071546"/>
            <a:ext cx="1081718" cy="4572032"/>
            <a:chOff x="214282" y="1152000"/>
            <a:chExt cx="1081718" cy="4572032"/>
          </a:xfrm>
        </p:grpSpPr>
        <p:grpSp>
          <p:nvGrpSpPr>
            <p:cNvPr id="37" name="Group 12"/>
            <p:cNvGrpSpPr/>
            <p:nvPr/>
          </p:nvGrpSpPr>
          <p:grpSpPr>
            <a:xfrm>
              <a:off x="216000" y="1152000"/>
              <a:ext cx="1080000" cy="1514338"/>
              <a:chOff x="234578" y="1204216"/>
              <a:chExt cx="1080000" cy="1514338"/>
            </a:xfrm>
          </p:grpSpPr>
          <p:grpSp>
            <p:nvGrpSpPr>
              <p:cNvPr id="44" name="Group 21"/>
              <p:cNvGrpSpPr/>
              <p:nvPr/>
            </p:nvGrpSpPr>
            <p:grpSpPr>
              <a:xfrm>
                <a:off x="234578" y="1204216"/>
                <a:ext cx="1080000" cy="1008000"/>
                <a:chOff x="103962" y="1204216"/>
                <a:chExt cx="1224000" cy="1008000"/>
              </a:xfrm>
            </p:grpSpPr>
            <p:sp>
              <p:nvSpPr>
                <p:cNvPr id="46"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47"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45"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38"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39"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90000"/>
                </a:lnSpc>
                <a:buClr>
                  <a:schemeClr val="accent2"/>
                </a:buClr>
                <a:buSzPct val="85000"/>
                <a:defRPr/>
              </a:pPr>
              <a:r>
                <a:rPr lang="fa-IR" dirty="0" smtClean="0">
                  <a:solidFill>
                    <a:srgbClr val="AA629B"/>
                  </a:solidFill>
                </a:rPr>
                <a:t>ذرات مغناطیسی</a:t>
              </a:r>
            </a:p>
          </p:txBody>
        </p:sp>
        <p:sp>
          <p:nvSpPr>
            <p:cNvPr id="40"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41"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42"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43"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928794" y="2141387"/>
            <a:ext cx="2352681" cy="1716241"/>
          </a:xfrm>
          <a:prstGeom prst="rect">
            <a:avLst/>
          </a:prstGeom>
          <a:ln>
            <a:noFill/>
          </a:ln>
          <a:effectLst>
            <a:softEdge rad="112500"/>
          </a:effectLst>
        </p:spPr>
      </p:pic>
      <p:sp>
        <p:nvSpPr>
          <p:cNvPr id="3" name="Content Placeholder 2"/>
          <p:cNvSpPr>
            <a:spLocks noGrp="1"/>
          </p:cNvSpPr>
          <p:nvPr>
            <p:ph idx="1"/>
          </p:nvPr>
        </p:nvSpPr>
        <p:spPr>
          <a:xfrm>
            <a:off x="4071934" y="2714620"/>
            <a:ext cx="889290" cy="547678"/>
          </a:xfrm>
          <a:ln>
            <a:noFill/>
          </a:ln>
        </p:spPr>
        <p:txBody>
          <a:bodyPr>
            <a:normAutofit/>
          </a:bodyPr>
          <a:lstStyle/>
          <a:p>
            <a:pPr algn="ctr">
              <a:buNone/>
            </a:pPr>
            <a:r>
              <a:rPr lang="fa-IR" sz="2800" dirty="0" smtClean="0">
                <a:solidFill>
                  <a:schemeClr val="bg1"/>
                </a:solidFill>
              </a:rPr>
              <a:t>ترک</a:t>
            </a:r>
            <a:endParaRPr lang="fa-IR" sz="2400" dirty="0" smtClean="0">
              <a:solidFill>
                <a:schemeClr val="bg1"/>
              </a:solidFill>
            </a:endParaRPr>
          </a:p>
        </p:txBody>
      </p:sp>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انواع معایب ممکن در قطعات</a:t>
            </a:r>
          </a:p>
        </p:txBody>
      </p:sp>
      <p:pic>
        <p:nvPicPr>
          <p:cNvPr id="27" name="Picture 26" descr="Weld_Root_Porosity.jpg"/>
          <p:cNvPicPr>
            <a:picLocks noChangeAspect="1"/>
          </p:cNvPicPr>
          <p:nvPr/>
        </p:nvPicPr>
        <p:blipFill>
          <a:blip r:embed="rId4"/>
          <a:stretch>
            <a:fillRect/>
          </a:stretch>
        </p:blipFill>
        <p:spPr>
          <a:xfrm>
            <a:off x="5286380" y="2071678"/>
            <a:ext cx="2500310" cy="1841895"/>
          </a:xfrm>
          <a:prstGeom prst="rect">
            <a:avLst/>
          </a:prstGeom>
          <a:ln>
            <a:noFill/>
          </a:ln>
          <a:effectLst>
            <a:softEdge rad="112500"/>
          </a:effectLst>
        </p:spPr>
      </p:pic>
      <p:sp>
        <p:nvSpPr>
          <p:cNvPr id="33" name="Content Placeholder 2"/>
          <p:cNvSpPr txBox="1">
            <a:spLocks/>
          </p:cNvSpPr>
          <p:nvPr/>
        </p:nvSpPr>
        <p:spPr>
          <a:xfrm>
            <a:off x="7643834" y="2809884"/>
            <a:ext cx="1000132" cy="547678"/>
          </a:xfrm>
          <a:prstGeom prst="rect">
            <a:avLst/>
          </a:prstGeom>
          <a:ln>
            <a:noFill/>
          </a:ln>
        </p:spPr>
        <p:txBody>
          <a:bodyPr vert="horz">
            <a:noAutofit/>
          </a:bodyPr>
          <a:lstStyle/>
          <a:p>
            <a:pPr marL="274320" marR="0" lvl="0" indent="-274320" algn="ctr" defTabSz="914400" rtl="1" eaLnBrk="1" fontAlgn="auto" latinLnBrk="0" hangingPunct="1">
              <a:lnSpc>
                <a:spcPct val="100000"/>
              </a:lnSpc>
              <a:spcBef>
                <a:spcPts val="600"/>
              </a:spcBef>
              <a:spcAft>
                <a:spcPts val="0"/>
              </a:spcAft>
              <a:buClr>
                <a:schemeClr val="accent2"/>
              </a:buClr>
              <a:buSzPct val="85000"/>
              <a:buFont typeface="Wingdings 2"/>
              <a:buNone/>
              <a:tabLst/>
              <a:defRPr/>
            </a:pPr>
            <a:r>
              <a:rPr kumimoji="0" lang="fa-IR" sz="2800" b="0" i="0" u="none" strike="noStrike" kern="1200" cap="none" spc="0" normalizeH="0" baseline="0" noProof="0" dirty="0" smtClean="0">
                <a:ln>
                  <a:noFill/>
                </a:ln>
                <a:solidFill>
                  <a:schemeClr val="bg1"/>
                </a:solidFill>
                <a:effectLst/>
                <a:uLnTx/>
                <a:uFillTx/>
                <a:latin typeface="+mn-lt"/>
                <a:ea typeface="+mn-ea"/>
                <a:cs typeface="+mn-cs"/>
              </a:rPr>
              <a:t>تخلخل</a:t>
            </a:r>
          </a:p>
        </p:txBody>
      </p:sp>
      <p:pic>
        <p:nvPicPr>
          <p:cNvPr id="34" name="Picture 33" descr="imagesCADZRSYU.jpg"/>
          <p:cNvPicPr>
            <a:picLocks noChangeAspect="1"/>
          </p:cNvPicPr>
          <p:nvPr/>
        </p:nvPicPr>
        <p:blipFill>
          <a:blip r:embed="rId5"/>
          <a:stretch>
            <a:fillRect/>
          </a:stretch>
        </p:blipFill>
        <p:spPr>
          <a:xfrm>
            <a:off x="1857356" y="4071942"/>
            <a:ext cx="2551357" cy="1428760"/>
          </a:xfrm>
          <a:prstGeom prst="rect">
            <a:avLst/>
          </a:prstGeom>
          <a:ln>
            <a:noFill/>
          </a:ln>
          <a:effectLst>
            <a:softEdge rad="112500"/>
          </a:effectLst>
        </p:spPr>
      </p:pic>
      <p:sp>
        <p:nvSpPr>
          <p:cNvPr id="35" name="Content Placeholder 2"/>
          <p:cNvSpPr txBox="1">
            <a:spLocks/>
          </p:cNvSpPr>
          <p:nvPr/>
        </p:nvSpPr>
        <p:spPr>
          <a:xfrm>
            <a:off x="4254214" y="4500570"/>
            <a:ext cx="889290" cy="547678"/>
          </a:xfrm>
          <a:prstGeom prst="rect">
            <a:avLst/>
          </a:prstGeom>
          <a:ln>
            <a:noFill/>
          </a:ln>
        </p:spPr>
        <p:txBody>
          <a:bodyPr vert="horz">
            <a:normAutofit/>
          </a:bodyPr>
          <a:lstStyle/>
          <a:p>
            <a:pPr marL="274320" marR="0" lvl="0" indent="-274320" algn="ctr" defTabSz="914400" rtl="1" eaLnBrk="1" fontAlgn="auto" latinLnBrk="0" hangingPunct="1">
              <a:lnSpc>
                <a:spcPct val="100000"/>
              </a:lnSpc>
              <a:spcBef>
                <a:spcPts val="600"/>
              </a:spcBef>
              <a:spcAft>
                <a:spcPts val="0"/>
              </a:spcAft>
              <a:buClr>
                <a:schemeClr val="accent2"/>
              </a:buClr>
              <a:buSzPct val="85000"/>
              <a:buFont typeface="Wingdings 2"/>
              <a:buNone/>
              <a:tabLst/>
              <a:defRPr/>
            </a:pPr>
            <a:r>
              <a:rPr kumimoji="0" lang="fa-IR" sz="2800" b="0" i="0" u="none" strike="noStrike" kern="1200" cap="none" spc="0" normalizeH="0" baseline="0" noProof="0" dirty="0" smtClean="0">
                <a:ln>
                  <a:noFill/>
                </a:ln>
                <a:solidFill>
                  <a:schemeClr val="bg1"/>
                </a:solidFill>
                <a:effectLst/>
                <a:uLnTx/>
                <a:uFillTx/>
                <a:latin typeface="+mn-lt"/>
                <a:ea typeface="+mn-ea"/>
                <a:cs typeface="+mn-cs"/>
              </a:rPr>
              <a:t>پاشش</a:t>
            </a:r>
            <a:endParaRPr kumimoji="0" lang="fa-IR" sz="24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36" name="Picture 35" descr="mg_5116_large.jpg"/>
          <p:cNvPicPr>
            <a:picLocks noChangeAspect="1"/>
          </p:cNvPicPr>
          <p:nvPr/>
        </p:nvPicPr>
        <p:blipFill>
          <a:blip r:embed="rId6"/>
          <a:stretch>
            <a:fillRect/>
          </a:stretch>
        </p:blipFill>
        <p:spPr>
          <a:xfrm>
            <a:off x="5500694" y="3929065"/>
            <a:ext cx="2321736" cy="1857389"/>
          </a:xfrm>
          <a:prstGeom prst="rect">
            <a:avLst/>
          </a:prstGeom>
          <a:ln>
            <a:noFill/>
          </a:ln>
          <a:effectLst>
            <a:softEdge rad="112500"/>
          </a:effectLst>
        </p:spPr>
      </p:pic>
      <p:sp>
        <p:nvSpPr>
          <p:cNvPr id="37" name="Content Placeholder 2"/>
          <p:cNvSpPr txBox="1">
            <a:spLocks/>
          </p:cNvSpPr>
          <p:nvPr/>
        </p:nvSpPr>
        <p:spPr>
          <a:xfrm>
            <a:off x="7572396" y="4143380"/>
            <a:ext cx="889290" cy="547678"/>
          </a:xfrm>
          <a:prstGeom prst="rect">
            <a:avLst/>
          </a:prstGeom>
          <a:ln>
            <a:noFill/>
          </a:ln>
        </p:spPr>
        <p:txBody>
          <a:bodyPr vert="horz">
            <a:normAutofit/>
          </a:bodyPr>
          <a:lstStyle/>
          <a:p>
            <a:pPr marL="274320" marR="0" lvl="0" indent="-274320" algn="ctr" defTabSz="914400" rtl="1" eaLnBrk="1" fontAlgn="auto" latinLnBrk="0" hangingPunct="1">
              <a:lnSpc>
                <a:spcPct val="100000"/>
              </a:lnSpc>
              <a:spcBef>
                <a:spcPts val="600"/>
              </a:spcBef>
              <a:spcAft>
                <a:spcPts val="0"/>
              </a:spcAft>
              <a:buClr>
                <a:schemeClr val="accent2"/>
              </a:buClr>
              <a:buSzPct val="85000"/>
              <a:buFont typeface="Wingdings 2"/>
              <a:buNone/>
              <a:tabLst/>
              <a:defRPr/>
            </a:pPr>
            <a:r>
              <a:rPr kumimoji="0" lang="fa-IR" sz="2800" b="0" i="0" u="none" strike="noStrike" kern="1200" cap="none" spc="0" normalizeH="0" baseline="0" noProof="0" dirty="0" smtClean="0">
                <a:ln>
                  <a:noFill/>
                </a:ln>
                <a:solidFill>
                  <a:schemeClr val="bg1"/>
                </a:solidFill>
                <a:effectLst/>
                <a:uLnTx/>
                <a:uFillTx/>
                <a:latin typeface="+mn-lt"/>
                <a:ea typeface="+mn-ea"/>
                <a:cs typeface="+mn-cs"/>
              </a:rPr>
              <a:t>حفره</a:t>
            </a:r>
            <a:endParaRPr kumimoji="0" lang="fa-IR" sz="24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6" name="Date Placeholder 25"/>
          <p:cNvSpPr>
            <a:spLocks noGrp="1"/>
          </p:cNvSpPr>
          <p:nvPr>
            <p:ph type="dt" sz="half" idx="10"/>
          </p:nvPr>
        </p:nvSpPr>
        <p:spPr/>
        <p:txBody>
          <a:bodyPr/>
          <a:lstStyle/>
          <a:p>
            <a:r>
              <a:rPr lang="fa-IR" sz="1400" smtClean="0"/>
              <a:t>ویرایش نخست 1395</a:t>
            </a:r>
            <a:endParaRPr lang="fa-IR" sz="1400" dirty="0"/>
          </a:p>
        </p:txBody>
      </p:sp>
      <p:sp>
        <p:nvSpPr>
          <p:cNvPr id="29" name="Slide Number Placeholder 28"/>
          <p:cNvSpPr>
            <a:spLocks noGrp="1"/>
          </p:cNvSpPr>
          <p:nvPr>
            <p:ph type="sldNum" sz="quarter" idx="12"/>
          </p:nvPr>
        </p:nvSpPr>
        <p:spPr/>
        <p:txBody>
          <a:bodyPr/>
          <a:lstStyle/>
          <a:p>
            <a:fld id="{281AB473-E4BA-4DF8-A103-E6BE2148DF2F}" type="slidenum">
              <a:rPr lang="fa-IR" sz="1600" smtClean="0"/>
              <a:pPr/>
              <a:t>7</a:t>
            </a:fld>
            <a:endParaRPr lang="fa-IR" sz="1600" dirty="0"/>
          </a:p>
        </p:txBody>
      </p:sp>
      <p:sp>
        <p:nvSpPr>
          <p:cNvPr id="38" name="Footer Placeholder 37"/>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30" name="Straight Connector 29"/>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2571736" y="2285992"/>
            <a:ext cx="642942"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32" name="Group 6"/>
          <p:cNvGrpSpPr/>
          <p:nvPr/>
        </p:nvGrpSpPr>
        <p:grpSpPr>
          <a:xfrm>
            <a:off x="317224" y="6550247"/>
            <a:ext cx="500066" cy="338554"/>
            <a:chOff x="4643438" y="5031413"/>
            <a:chExt cx="500066" cy="338554"/>
          </a:xfrm>
        </p:grpSpPr>
        <p:cxnSp>
          <p:nvCxnSpPr>
            <p:cNvPr id="39" name="Straight Connector 38"/>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41" name="Group 21"/>
          <p:cNvGrpSpPr/>
          <p:nvPr/>
        </p:nvGrpSpPr>
        <p:grpSpPr>
          <a:xfrm>
            <a:off x="-32" y="1071546"/>
            <a:ext cx="1081718" cy="4572032"/>
            <a:chOff x="214282" y="1152000"/>
            <a:chExt cx="1081718" cy="4572032"/>
          </a:xfrm>
        </p:grpSpPr>
        <p:grpSp>
          <p:nvGrpSpPr>
            <p:cNvPr id="42" name="Group 12"/>
            <p:cNvGrpSpPr/>
            <p:nvPr/>
          </p:nvGrpSpPr>
          <p:grpSpPr>
            <a:xfrm>
              <a:off x="216000" y="1152000"/>
              <a:ext cx="1080000" cy="1514338"/>
              <a:chOff x="234578" y="1204216"/>
              <a:chExt cx="1080000" cy="1514338"/>
            </a:xfrm>
          </p:grpSpPr>
          <p:grpSp>
            <p:nvGrpSpPr>
              <p:cNvPr id="49" name="Group 21"/>
              <p:cNvGrpSpPr/>
              <p:nvPr/>
            </p:nvGrpSpPr>
            <p:grpSpPr>
              <a:xfrm>
                <a:off x="234578" y="1204216"/>
                <a:ext cx="1080000" cy="1008000"/>
                <a:chOff x="103962" y="1204216"/>
                <a:chExt cx="1224000" cy="1008000"/>
              </a:xfrm>
            </p:grpSpPr>
            <p:sp>
              <p:nvSpPr>
                <p:cNvPr id="51"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52"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50"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43"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44"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90000"/>
                </a:lnSpc>
                <a:buClr>
                  <a:schemeClr val="accent2"/>
                </a:buClr>
                <a:buSzPct val="85000"/>
                <a:defRPr/>
              </a:pPr>
              <a:r>
                <a:rPr lang="fa-IR" dirty="0" smtClean="0">
                  <a:solidFill>
                    <a:srgbClr val="AA629B"/>
                  </a:solidFill>
                </a:rPr>
                <a:t>ذرات مغناطیسی</a:t>
              </a:r>
            </a:p>
          </p:txBody>
        </p:sp>
        <p:sp>
          <p:nvSpPr>
            <p:cNvPr id="45"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46"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47"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48"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604" y="1524000"/>
            <a:ext cx="7104396" cy="3905264"/>
          </a:xfrm>
          <a:ln>
            <a:noFill/>
          </a:ln>
        </p:spPr>
        <p:txBody>
          <a:bodyPr>
            <a:noAutofit/>
          </a:bodyPr>
          <a:lstStyle/>
          <a:p>
            <a:pPr algn="justLow"/>
            <a:r>
              <a:rPr lang="fa-IR" sz="2800" dirty="0" smtClean="0"/>
              <a:t>اصول کار: استفاده از توانایی‏های ذاتیِ چشم و مغز انسان.</a:t>
            </a:r>
          </a:p>
          <a:p>
            <a:pPr algn="justLow"/>
            <a:r>
              <a:rPr lang="fa-IR" sz="2800" dirty="0" smtClean="0"/>
              <a:t>کاربرد: بررسیِ هر ویژگی‏ای که قابل‏دیدن باشد:</a:t>
            </a:r>
          </a:p>
          <a:p>
            <a:pPr lvl="1" algn="justLow"/>
            <a:r>
              <a:rPr lang="fa-IR" sz="2400" dirty="0" smtClean="0"/>
              <a:t>بررسیِ وضعیّت سطوح قطعات تحت‏بررسی (ناپیوستگی‏های سطحی).</a:t>
            </a:r>
          </a:p>
          <a:p>
            <a:pPr lvl="2" algn="justLow"/>
            <a:r>
              <a:rPr lang="fa-IR" dirty="0" smtClean="0"/>
              <a:t>تَرَک، حفره، خوردگی، تورفتگی، ... </a:t>
            </a:r>
          </a:p>
          <a:p>
            <a:pPr lvl="1" algn="justLow"/>
            <a:r>
              <a:rPr lang="fa-IR" sz="2400" dirty="0" smtClean="0"/>
              <a:t>بررسیِ شکل ظاهریِ قطعات تحت‏بررسی (ابعاد)</a:t>
            </a:r>
          </a:p>
          <a:p>
            <a:pPr lvl="1" algn="justLow"/>
            <a:r>
              <a:rPr lang="fa-IR" sz="2400" dirty="0" smtClean="0"/>
              <a:t>یافتن نشتی‏ها.</a:t>
            </a:r>
          </a:p>
        </p:txBody>
      </p:sp>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چشمی: اصول و کاربرد</a:t>
            </a:r>
          </a:p>
        </p:txBody>
      </p:sp>
      <p:sp>
        <p:nvSpPr>
          <p:cNvPr id="29" name="TextBox 28"/>
          <p:cNvSpPr txBox="1"/>
          <p:nvPr/>
        </p:nvSpPr>
        <p:spPr>
          <a:xfrm rot="886090">
            <a:off x="4395736" y="5059266"/>
            <a:ext cx="3357586" cy="733663"/>
          </a:xfrm>
          <a:prstGeom prst="wave">
            <a:avLst/>
          </a:prstGeom>
          <a:scene3d>
            <a:camera prst="obliqueBottomLeft"/>
            <a:lightRig rig="threePt" dir="t"/>
          </a:scene3d>
        </p:spPr>
        <p:style>
          <a:lnRef idx="1">
            <a:schemeClr val="accent1"/>
          </a:lnRef>
          <a:fillRef idx="2">
            <a:schemeClr val="accent1"/>
          </a:fillRef>
          <a:effectRef idx="1">
            <a:schemeClr val="accent1"/>
          </a:effectRef>
          <a:fontRef idx="minor">
            <a:schemeClr val="dk1"/>
          </a:fontRef>
        </p:style>
        <p:txBody>
          <a:bodyPr wrap="square" rtlCol="1">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به‏اندازه‏ی چشم‏ام به او اعتماد دارم!</a:t>
            </a:r>
            <a:endParaRPr lang="fa-I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8" name="Date Placeholder 17"/>
          <p:cNvSpPr>
            <a:spLocks noGrp="1"/>
          </p:cNvSpPr>
          <p:nvPr>
            <p:ph type="dt" sz="half" idx="10"/>
          </p:nvPr>
        </p:nvSpPr>
        <p:spPr/>
        <p:txBody>
          <a:bodyPr/>
          <a:lstStyle/>
          <a:p>
            <a:r>
              <a:rPr lang="fa-IR" sz="1400" smtClean="0"/>
              <a:t>ویرایش نخست 1395</a:t>
            </a:r>
            <a:endParaRPr lang="fa-IR" sz="1400" dirty="0"/>
          </a:p>
        </p:txBody>
      </p:sp>
      <p:sp>
        <p:nvSpPr>
          <p:cNvPr id="19" name="Slide Number Placeholder 18"/>
          <p:cNvSpPr>
            <a:spLocks noGrp="1"/>
          </p:cNvSpPr>
          <p:nvPr>
            <p:ph type="sldNum" sz="quarter" idx="12"/>
          </p:nvPr>
        </p:nvSpPr>
        <p:spPr/>
        <p:txBody>
          <a:bodyPr/>
          <a:lstStyle/>
          <a:p>
            <a:fld id="{281AB473-E4BA-4DF8-A103-E6BE2148DF2F}" type="slidenum">
              <a:rPr lang="fa-IR" sz="1600" smtClean="0"/>
              <a:pPr/>
              <a:t>8</a:t>
            </a:fld>
            <a:endParaRPr lang="fa-IR" sz="1400" dirty="0"/>
          </a:p>
        </p:txBody>
      </p:sp>
      <p:sp>
        <p:nvSpPr>
          <p:cNvPr id="20" name="Footer Placeholder 19"/>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45" name="Straight Connector 44"/>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22" name="Picture 21" descr="vt-img1.jpg"/>
          <p:cNvPicPr>
            <a:picLocks noChangeAspect="1"/>
          </p:cNvPicPr>
          <p:nvPr/>
        </p:nvPicPr>
        <p:blipFill>
          <a:blip r:embed="rId3"/>
          <a:stretch>
            <a:fillRect/>
          </a:stretch>
        </p:blipFill>
        <p:spPr>
          <a:xfrm>
            <a:off x="1977222" y="4429133"/>
            <a:ext cx="2166150" cy="1571636"/>
          </a:xfrm>
          <a:prstGeom prst="rect">
            <a:avLst/>
          </a:prstGeom>
          <a:ln>
            <a:noFill/>
          </a:ln>
          <a:effectLst>
            <a:softEdge rad="112500"/>
          </a:effectLst>
        </p:spPr>
      </p:pic>
      <p:grpSp>
        <p:nvGrpSpPr>
          <p:cNvPr id="23" name="Group 6"/>
          <p:cNvGrpSpPr/>
          <p:nvPr/>
        </p:nvGrpSpPr>
        <p:grpSpPr>
          <a:xfrm>
            <a:off x="317224" y="6550247"/>
            <a:ext cx="500066" cy="338554"/>
            <a:chOff x="4643438" y="5031413"/>
            <a:chExt cx="500066" cy="338554"/>
          </a:xfrm>
        </p:grpSpPr>
        <p:cxnSp>
          <p:nvCxnSpPr>
            <p:cNvPr id="24" name="Straight Connector 23"/>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26" name="Group 21"/>
          <p:cNvGrpSpPr/>
          <p:nvPr/>
        </p:nvGrpSpPr>
        <p:grpSpPr>
          <a:xfrm>
            <a:off x="-32" y="1071546"/>
            <a:ext cx="1081718" cy="4572032"/>
            <a:chOff x="214282" y="1152000"/>
            <a:chExt cx="1081718" cy="4572032"/>
          </a:xfrm>
        </p:grpSpPr>
        <p:grpSp>
          <p:nvGrpSpPr>
            <p:cNvPr id="28" name="Group 12"/>
            <p:cNvGrpSpPr/>
            <p:nvPr/>
          </p:nvGrpSpPr>
          <p:grpSpPr>
            <a:xfrm>
              <a:off x="216000" y="1152000"/>
              <a:ext cx="1080000" cy="1514338"/>
              <a:chOff x="234578" y="1204216"/>
              <a:chExt cx="1080000" cy="1514338"/>
            </a:xfrm>
          </p:grpSpPr>
          <p:grpSp>
            <p:nvGrpSpPr>
              <p:cNvPr id="48" name="Group 21"/>
              <p:cNvGrpSpPr/>
              <p:nvPr/>
            </p:nvGrpSpPr>
            <p:grpSpPr>
              <a:xfrm>
                <a:off x="234578" y="1204216"/>
                <a:ext cx="1080000" cy="1008000"/>
                <a:chOff x="103962" y="1204216"/>
                <a:chExt cx="1224000" cy="1008000"/>
              </a:xfrm>
            </p:grpSpPr>
            <p:sp>
              <p:nvSpPr>
                <p:cNvPr id="50"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51"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49"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30"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31"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90000"/>
                </a:lnSpc>
                <a:buClr>
                  <a:schemeClr val="accent2"/>
                </a:buClr>
                <a:buSzPct val="85000"/>
                <a:defRPr/>
              </a:pPr>
              <a:r>
                <a:rPr lang="fa-IR" dirty="0" smtClean="0">
                  <a:solidFill>
                    <a:srgbClr val="AA629B"/>
                  </a:solidFill>
                </a:rPr>
                <a:t>ذرات مغناطیسی</a:t>
              </a:r>
            </a:p>
          </p:txBody>
        </p:sp>
        <p:sp>
          <p:nvSpPr>
            <p:cNvPr id="32"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35"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46"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47"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3"/>
          <p:cNvPicPr>
            <a:picLocks noChangeArrowheads="1"/>
          </p:cNvPicPr>
          <p:nvPr/>
        </p:nvPicPr>
        <p:blipFill>
          <a:blip r:embed="rId3"/>
          <a:srcRect/>
          <a:stretch>
            <a:fillRect/>
          </a:stretch>
        </p:blipFill>
        <p:spPr bwMode="auto">
          <a:xfrm>
            <a:off x="4071934" y="2786058"/>
            <a:ext cx="2000264" cy="214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rmAutofit/>
          </a:bodyPr>
          <a:lstStyle/>
          <a:p>
            <a:pPr algn="r"/>
            <a:r>
              <a:rPr lang="fa-IR" sz="4000" dirty="0">
                <a:solidFill>
                  <a:schemeClr val="tx2">
                    <a:lumMod val="75000"/>
                  </a:schemeClr>
                </a:solidFill>
                <a:uFill>
                  <a:solidFill>
                    <a:srgbClr val="FFFF00"/>
                  </a:solidFill>
                </a:uFill>
              </a:rPr>
              <a:t>آزمون چشمی: ابزار</a:t>
            </a:r>
          </a:p>
        </p:txBody>
      </p:sp>
      <p:grpSp>
        <p:nvGrpSpPr>
          <p:cNvPr id="6" name="Group 33"/>
          <p:cNvGrpSpPr/>
          <p:nvPr/>
        </p:nvGrpSpPr>
        <p:grpSpPr>
          <a:xfrm>
            <a:off x="6286512" y="2195513"/>
            <a:ext cx="2224571" cy="1090611"/>
            <a:chOff x="5967908" y="2195513"/>
            <a:chExt cx="2543175" cy="1304925"/>
          </a:xfrm>
        </p:grpSpPr>
        <p:pic>
          <p:nvPicPr>
            <p:cNvPr id="29" name="Picture 28" descr="espelho.jpg"/>
            <p:cNvPicPr>
              <a:picLocks noChangeAspect="1"/>
            </p:cNvPicPr>
            <p:nvPr/>
          </p:nvPicPr>
          <p:blipFill>
            <a:blip r:embed="rId4"/>
            <a:stretch>
              <a:fillRect/>
            </a:stretch>
          </p:blipFill>
          <p:spPr>
            <a:xfrm>
              <a:off x="5967908" y="2195513"/>
              <a:ext cx="2543175" cy="1304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3" name="TextBox 32"/>
            <p:cNvSpPr txBox="1"/>
            <p:nvPr/>
          </p:nvSpPr>
          <p:spPr>
            <a:xfrm>
              <a:off x="7215206" y="3000372"/>
              <a:ext cx="714380" cy="478735"/>
            </a:xfrm>
            <a:prstGeom prst="rect">
              <a:avLst/>
            </a:prstGeom>
            <a:noFill/>
          </p:spPr>
          <p:txBody>
            <a:bodyPr wrap="square" rtlCol="1">
              <a:spAutoFit/>
            </a:bodyPr>
            <a:lstStyle/>
            <a:p>
              <a:pPr algn="ctr"/>
              <a:r>
                <a:rPr lang="fa-IR" sz="2000" dirty="0" smtClean="0">
                  <a:solidFill>
                    <a:schemeClr val="bg1"/>
                  </a:solidFill>
                </a:rPr>
                <a:t>آینه</a:t>
              </a:r>
              <a:endParaRPr lang="fa-IR" sz="2400" dirty="0">
                <a:solidFill>
                  <a:schemeClr val="bg1"/>
                </a:solidFill>
              </a:endParaRPr>
            </a:p>
          </p:txBody>
        </p:sp>
      </p:grpSp>
      <p:grpSp>
        <p:nvGrpSpPr>
          <p:cNvPr id="7" name="Group 40"/>
          <p:cNvGrpSpPr/>
          <p:nvPr/>
        </p:nvGrpSpPr>
        <p:grpSpPr>
          <a:xfrm>
            <a:off x="6426811" y="3857628"/>
            <a:ext cx="2002841" cy="1500198"/>
            <a:chOff x="5821951" y="4143380"/>
            <a:chExt cx="2002841" cy="1500198"/>
          </a:xfrm>
        </p:grpSpPr>
        <p:pic>
          <p:nvPicPr>
            <p:cNvPr id="35" name="Picture 34" descr="imagesCAB8S9ZN.jpg"/>
            <p:cNvPicPr>
              <a:picLocks noChangeAspect="1"/>
            </p:cNvPicPr>
            <p:nvPr/>
          </p:nvPicPr>
          <p:blipFill>
            <a:blip r:embed="rId5"/>
            <a:stretch>
              <a:fillRect/>
            </a:stretch>
          </p:blipFill>
          <p:spPr>
            <a:xfrm>
              <a:off x="5821951" y="4143380"/>
              <a:ext cx="2002841" cy="1500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6" name="TextBox 35"/>
            <p:cNvSpPr txBox="1"/>
            <p:nvPr/>
          </p:nvSpPr>
          <p:spPr>
            <a:xfrm>
              <a:off x="6786578" y="4357694"/>
              <a:ext cx="928694" cy="400110"/>
            </a:xfrm>
            <a:prstGeom prst="rect">
              <a:avLst/>
            </a:prstGeom>
            <a:noFill/>
          </p:spPr>
          <p:txBody>
            <a:bodyPr wrap="square" rtlCol="1">
              <a:spAutoFit/>
            </a:bodyPr>
            <a:lstStyle/>
            <a:p>
              <a:pPr algn="ctr"/>
              <a:r>
                <a:rPr lang="fa-IR" sz="2000" dirty="0" smtClean="0">
                  <a:solidFill>
                    <a:schemeClr val="bg1"/>
                  </a:solidFill>
                </a:rPr>
                <a:t>ذره‏بین</a:t>
              </a:r>
              <a:endParaRPr lang="fa-IR" sz="2000" dirty="0">
                <a:solidFill>
                  <a:schemeClr val="bg1"/>
                </a:solidFill>
              </a:endParaRPr>
            </a:p>
          </p:txBody>
        </p:sp>
      </p:grpSp>
      <p:grpSp>
        <p:nvGrpSpPr>
          <p:cNvPr id="8" name="Group 39"/>
          <p:cNvGrpSpPr/>
          <p:nvPr/>
        </p:nvGrpSpPr>
        <p:grpSpPr>
          <a:xfrm>
            <a:off x="2071670" y="1857364"/>
            <a:ext cx="1500198" cy="2000264"/>
            <a:chOff x="2071670" y="2733496"/>
            <a:chExt cx="2304364" cy="2789907"/>
          </a:xfrm>
        </p:grpSpPr>
        <p:pic>
          <p:nvPicPr>
            <p:cNvPr id="37" name="Picture 36" descr="microscope.jpg"/>
            <p:cNvPicPr>
              <a:picLocks noChangeAspect="1"/>
            </p:cNvPicPr>
            <p:nvPr/>
          </p:nvPicPr>
          <p:blipFill>
            <a:blip r:embed="rId6" cstate="print"/>
            <a:stretch>
              <a:fillRect/>
            </a:stretch>
          </p:blipFill>
          <p:spPr>
            <a:xfrm>
              <a:off x="2071670" y="2733496"/>
              <a:ext cx="2304364" cy="2789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8" name="TextBox 37"/>
            <p:cNvSpPr txBox="1"/>
            <p:nvPr/>
          </p:nvSpPr>
          <p:spPr>
            <a:xfrm rot="16200000">
              <a:off x="1520352" y="4039305"/>
              <a:ext cx="1783978" cy="567309"/>
            </a:xfrm>
            <a:prstGeom prst="rect">
              <a:avLst/>
            </a:prstGeom>
            <a:noFill/>
          </p:spPr>
          <p:txBody>
            <a:bodyPr wrap="square" rtlCol="1">
              <a:spAutoFit/>
            </a:bodyPr>
            <a:lstStyle/>
            <a:p>
              <a:pPr algn="ctr"/>
              <a:r>
                <a:rPr lang="fa-IR" dirty="0" smtClean="0">
                  <a:solidFill>
                    <a:schemeClr val="bg1"/>
                  </a:solidFill>
                </a:rPr>
                <a:t>میکروسکوپ</a:t>
              </a:r>
              <a:endParaRPr lang="fa-IR" dirty="0">
                <a:solidFill>
                  <a:schemeClr val="bg1"/>
                </a:solidFill>
              </a:endParaRPr>
            </a:p>
          </p:txBody>
        </p:sp>
      </p:grpSp>
      <p:sp>
        <p:nvSpPr>
          <p:cNvPr id="39" name="Content Placeholder 2"/>
          <p:cNvSpPr>
            <a:spLocks noGrp="1"/>
          </p:cNvSpPr>
          <p:nvPr>
            <p:ph idx="1"/>
          </p:nvPr>
        </p:nvSpPr>
        <p:spPr>
          <a:xfrm>
            <a:off x="1476000" y="1524000"/>
            <a:ext cx="7200000" cy="761992"/>
          </a:xfrm>
          <a:ln>
            <a:noFill/>
          </a:ln>
        </p:spPr>
        <p:txBody>
          <a:bodyPr>
            <a:normAutofit/>
          </a:bodyPr>
          <a:lstStyle/>
          <a:p>
            <a:pPr algn="justLow"/>
            <a:r>
              <a:rPr lang="fa-IR" sz="2800" dirty="0" smtClean="0"/>
              <a:t>ابزار نوری</a:t>
            </a:r>
          </a:p>
          <a:p>
            <a:pPr lvl="1" algn="justLow"/>
            <a:endParaRPr lang="fa-IR" sz="2000" dirty="0" smtClean="0"/>
          </a:p>
        </p:txBody>
      </p:sp>
      <p:sp>
        <p:nvSpPr>
          <p:cNvPr id="43" name="TextBox 42"/>
          <p:cNvSpPr txBox="1"/>
          <p:nvPr/>
        </p:nvSpPr>
        <p:spPr>
          <a:xfrm>
            <a:off x="4572000" y="4896161"/>
            <a:ext cx="1143008" cy="461665"/>
          </a:xfrm>
          <a:prstGeom prst="rect">
            <a:avLst/>
          </a:prstGeom>
          <a:noFill/>
        </p:spPr>
        <p:txBody>
          <a:bodyPr wrap="square" rtlCol="1">
            <a:spAutoFit/>
          </a:bodyPr>
          <a:lstStyle/>
          <a:p>
            <a:pPr algn="ctr"/>
            <a:r>
              <a:rPr lang="fa-IR" sz="2400" dirty="0" smtClean="0">
                <a:solidFill>
                  <a:schemeClr val="bg1"/>
                </a:solidFill>
              </a:rPr>
              <a:t>بروسکپ</a:t>
            </a:r>
            <a:endParaRPr lang="fa-IR" sz="2400" dirty="0">
              <a:solidFill>
                <a:schemeClr val="bg1"/>
              </a:solidFill>
            </a:endParaRPr>
          </a:p>
        </p:txBody>
      </p:sp>
      <p:pic>
        <p:nvPicPr>
          <p:cNvPr id="47" name="Picture 7" descr="rovver400"/>
          <p:cNvPicPr>
            <a:picLocks noChangeAspect="1" noChangeArrowheads="1"/>
          </p:cNvPicPr>
          <p:nvPr/>
        </p:nvPicPr>
        <p:blipFill>
          <a:blip r:embed="rId7"/>
          <a:srcRect/>
          <a:stretch>
            <a:fillRect/>
          </a:stretch>
        </p:blipFill>
        <p:spPr bwMode="auto">
          <a:xfrm>
            <a:off x="1249589" y="4143380"/>
            <a:ext cx="2608031" cy="1931987"/>
          </a:xfrm>
          <a:prstGeom prst="rect">
            <a:avLst/>
          </a:prstGeom>
          <a:noFill/>
          <a:ln w="9525">
            <a:noFill/>
            <a:miter lim="800000"/>
            <a:headEnd/>
            <a:tailEnd/>
          </a:ln>
        </p:spPr>
      </p:pic>
      <p:sp>
        <p:nvSpPr>
          <p:cNvPr id="48" name="TextBox 47"/>
          <p:cNvSpPr txBox="1"/>
          <p:nvPr/>
        </p:nvSpPr>
        <p:spPr>
          <a:xfrm>
            <a:off x="3143240" y="5786454"/>
            <a:ext cx="785818" cy="369332"/>
          </a:xfrm>
          <a:prstGeom prst="rect">
            <a:avLst/>
          </a:prstGeom>
          <a:noFill/>
        </p:spPr>
        <p:txBody>
          <a:bodyPr wrap="square" rtlCol="1">
            <a:spAutoFit/>
          </a:bodyPr>
          <a:lstStyle/>
          <a:p>
            <a:pPr algn="ctr"/>
            <a:r>
              <a:rPr lang="fa-IR" dirty="0" smtClean="0">
                <a:solidFill>
                  <a:schemeClr val="bg1"/>
                </a:solidFill>
              </a:rPr>
              <a:t>کرالر</a:t>
            </a:r>
            <a:endParaRPr lang="fa-IR" dirty="0">
              <a:solidFill>
                <a:schemeClr val="bg1"/>
              </a:solidFill>
            </a:endParaRPr>
          </a:p>
        </p:txBody>
      </p:sp>
      <p:sp>
        <p:nvSpPr>
          <p:cNvPr id="34" name="Date Placeholder 33"/>
          <p:cNvSpPr>
            <a:spLocks noGrp="1"/>
          </p:cNvSpPr>
          <p:nvPr>
            <p:ph type="dt" sz="half" idx="10"/>
          </p:nvPr>
        </p:nvSpPr>
        <p:spPr/>
        <p:txBody>
          <a:bodyPr/>
          <a:lstStyle/>
          <a:p>
            <a:r>
              <a:rPr lang="fa-IR" sz="1400" smtClean="0"/>
              <a:t>ویرایش نخست 1395</a:t>
            </a:r>
            <a:endParaRPr lang="fa-IR" sz="1400" dirty="0"/>
          </a:p>
        </p:txBody>
      </p:sp>
      <p:sp>
        <p:nvSpPr>
          <p:cNvPr id="40" name="Slide Number Placeholder 39"/>
          <p:cNvSpPr>
            <a:spLocks noGrp="1"/>
          </p:cNvSpPr>
          <p:nvPr>
            <p:ph type="sldNum" sz="quarter" idx="12"/>
          </p:nvPr>
        </p:nvSpPr>
        <p:spPr/>
        <p:txBody>
          <a:bodyPr/>
          <a:lstStyle/>
          <a:p>
            <a:fld id="{281AB473-E4BA-4DF8-A103-E6BE2148DF2F}" type="slidenum">
              <a:rPr lang="fa-IR" sz="1600" smtClean="0"/>
              <a:pPr/>
              <a:t>9</a:t>
            </a:fld>
            <a:endParaRPr lang="fa-IR" sz="1600" dirty="0"/>
          </a:p>
        </p:txBody>
      </p:sp>
      <p:sp>
        <p:nvSpPr>
          <p:cNvPr id="41" name="Footer Placeholder 40"/>
          <p:cNvSpPr>
            <a:spLocks noGrp="1"/>
          </p:cNvSpPr>
          <p:nvPr>
            <p:ph type="ftr" sz="quarter" idx="11"/>
          </p:nvPr>
        </p:nvSpPr>
        <p:spPr/>
        <p:txBody>
          <a:bodyPr/>
          <a:lstStyle/>
          <a:p>
            <a:r>
              <a:rPr lang="fa-IR" sz="1400" dirty="0" smtClean="0"/>
              <a:t>حفاظت در برابر اشعه: پرتونگاریِ صنعتی</a:t>
            </a:r>
            <a:endParaRPr lang="fa-IR" sz="1400" dirty="0"/>
          </a:p>
        </p:txBody>
      </p:sp>
      <p:cxnSp>
        <p:nvCxnSpPr>
          <p:cNvPr id="73" name="Straight Connector 72"/>
          <p:cNvCxnSpPr/>
          <p:nvPr/>
        </p:nvCxnSpPr>
        <p:spPr>
          <a:xfrm rot="10800000">
            <a:off x="435404" y="6357957"/>
            <a:ext cx="82800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858016" y="5357826"/>
            <a:ext cx="1143008" cy="461665"/>
          </a:xfrm>
          <a:prstGeom prst="rect">
            <a:avLst/>
          </a:prstGeom>
          <a:noFill/>
        </p:spPr>
        <p:txBody>
          <a:bodyPr wrap="square" rtlCol="1">
            <a:spAutoFit/>
          </a:bodyPr>
          <a:lstStyle/>
          <a:p>
            <a:pPr algn="ctr"/>
            <a:r>
              <a:rPr lang="fa-IR" sz="2400" dirty="0" smtClean="0">
                <a:solidFill>
                  <a:schemeClr val="bg1"/>
                </a:solidFill>
              </a:rPr>
              <a:t>ذره‏بین</a:t>
            </a:r>
            <a:endParaRPr lang="fa-IR" sz="2400" dirty="0">
              <a:solidFill>
                <a:schemeClr val="bg1"/>
              </a:solidFill>
            </a:endParaRPr>
          </a:p>
        </p:txBody>
      </p:sp>
      <p:sp>
        <p:nvSpPr>
          <p:cNvPr id="49" name="TextBox 48"/>
          <p:cNvSpPr txBox="1"/>
          <p:nvPr/>
        </p:nvSpPr>
        <p:spPr>
          <a:xfrm>
            <a:off x="6786578" y="3286124"/>
            <a:ext cx="1143008" cy="461665"/>
          </a:xfrm>
          <a:prstGeom prst="rect">
            <a:avLst/>
          </a:prstGeom>
          <a:noFill/>
        </p:spPr>
        <p:txBody>
          <a:bodyPr wrap="square" rtlCol="1">
            <a:spAutoFit/>
          </a:bodyPr>
          <a:lstStyle/>
          <a:p>
            <a:pPr algn="ctr"/>
            <a:r>
              <a:rPr lang="fa-IR" sz="2400" dirty="0" smtClean="0">
                <a:solidFill>
                  <a:schemeClr val="bg1"/>
                </a:solidFill>
              </a:rPr>
              <a:t>آیینه</a:t>
            </a:r>
            <a:endParaRPr lang="fa-IR" sz="2400" dirty="0">
              <a:solidFill>
                <a:schemeClr val="bg1"/>
              </a:solidFill>
            </a:endParaRPr>
          </a:p>
        </p:txBody>
      </p:sp>
      <p:sp>
        <p:nvSpPr>
          <p:cNvPr id="50" name="TextBox 49"/>
          <p:cNvSpPr txBox="1"/>
          <p:nvPr/>
        </p:nvSpPr>
        <p:spPr>
          <a:xfrm>
            <a:off x="3571868" y="5643578"/>
            <a:ext cx="1143008" cy="461665"/>
          </a:xfrm>
          <a:prstGeom prst="rect">
            <a:avLst/>
          </a:prstGeom>
          <a:noFill/>
        </p:spPr>
        <p:txBody>
          <a:bodyPr wrap="square" rtlCol="1">
            <a:spAutoFit/>
          </a:bodyPr>
          <a:lstStyle/>
          <a:p>
            <a:pPr algn="ctr"/>
            <a:r>
              <a:rPr lang="fa-IR" sz="2400" dirty="0" smtClean="0">
                <a:solidFill>
                  <a:schemeClr val="bg1"/>
                </a:solidFill>
              </a:rPr>
              <a:t>کرالر</a:t>
            </a:r>
            <a:endParaRPr lang="fa-IR" sz="2400" dirty="0">
              <a:solidFill>
                <a:schemeClr val="bg1"/>
              </a:solidFill>
            </a:endParaRPr>
          </a:p>
        </p:txBody>
      </p:sp>
      <p:sp>
        <p:nvSpPr>
          <p:cNvPr id="51" name="TextBox 50"/>
          <p:cNvSpPr txBox="1"/>
          <p:nvPr/>
        </p:nvSpPr>
        <p:spPr>
          <a:xfrm>
            <a:off x="3428992" y="1857364"/>
            <a:ext cx="1357322" cy="461665"/>
          </a:xfrm>
          <a:prstGeom prst="rect">
            <a:avLst/>
          </a:prstGeom>
          <a:noFill/>
        </p:spPr>
        <p:txBody>
          <a:bodyPr wrap="square" rtlCol="1">
            <a:spAutoFit/>
          </a:bodyPr>
          <a:lstStyle/>
          <a:p>
            <a:pPr algn="ctr"/>
            <a:r>
              <a:rPr lang="fa-IR" sz="2400" dirty="0" smtClean="0">
                <a:solidFill>
                  <a:schemeClr val="bg1"/>
                </a:solidFill>
              </a:rPr>
              <a:t>میکروسکپ</a:t>
            </a:r>
            <a:endParaRPr lang="fa-IR" sz="2400" dirty="0">
              <a:solidFill>
                <a:schemeClr val="bg1"/>
              </a:solidFill>
            </a:endParaRPr>
          </a:p>
        </p:txBody>
      </p:sp>
      <p:grpSp>
        <p:nvGrpSpPr>
          <p:cNvPr id="45" name="Group 6"/>
          <p:cNvGrpSpPr/>
          <p:nvPr/>
        </p:nvGrpSpPr>
        <p:grpSpPr>
          <a:xfrm>
            <a:off x="357158" y="6550247"/>
            <a:ext cx="500066" cy="338554"/>
            <a:chOff x="4643438" y="5031413"/>
            <a:chExt cx="500066" cy="338554"/>
          </a:xfrm>
        </p:grpSpPr>
        <p:cxnSp>
          <p:nvCxnSpPr>
            <p:cNvPr id="46" name="Straight Connector 45"/>
            <p:cNvCxnSpPr/>
            <p:nvPr/>
          </p:nvCxnSpPr>
          <p:spPr>
            <a:xfrm>
              <a:off x="4752000" y="5072074"/>
              <a:ext cx="360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643438" y="5031413"/>
              <a:ext cx="500066" cy="338554"/>
            </a:xfrm>
            <a:prstGeom prst="rect">
              <a:avLst/>
            </a:prstGeom>
            <a:noFill/>
          </p:spPr>
          <p:txBody>
            <a:bodyPr wrap="square" rtlCol="0">
              <a:spAutoFit/>
            </a:bodyPr>
            <a:lstStyle/>
            <a:p>
              <a:pPr algn="ctr"/>
              <a:r>
                <a:rPr lang="fa-IR" sz="1600" dirty="0" smtClean="0"/>
                <a:t>40</a:t>
              </a:r>
              <a:endParaRPr lang="en-US" sz="2000" dirty="0"/>
            </a:p>
          </p:txBody>
        </p:sp>
      </p:grpSp>
      <p:grpSp>
        <p:nvGrpSpPr>
          <p:cNvPr id="53" name="Group 21"/>
          <p:cNvGrpSpPr/>
          <p:nvPr/>
        </p:nvGrpSpPr>
        <p:grpSpPr>
          <a:xfrm>
            <a:off x="-32" y="1071546"/>
            <a:ext cx="1081718" cy="4572032"/>
            <a:chOff x="214282" y="1152000"/>
            <a:chExt cx="1081718" cy="4572032"/>
          </a:xfrm>
        </p:grpSpPr>
        <p:grpSp>
          <p:nvGrpSpPr>
            <p:cNvPr id="54" name="Group 12"/>
            <p:cNvGrpSpPr/>
            <p:nvPr/>
          </p:nvGrpSpPr>
          <p:grpSpPr>
            <a:xfrm>
              <a:off x="216000" y="1152000"/>
              <a:ext cx="1080000" cy="1514338"/>
              <a:chOff x="234578" y="1204216"/>
              <a:chExt cx="1080000" cy="1514338"/>
            </a:xfrm>
          </p:grpSpPr>
          <p:grpSp>
            <p:nvGrpSpPr>
              <p:cNvPr id="74" name="Group 21"/>
              <p:cNvGrpSpPr/>
              <p:nvPr/>
            </p:nvGrpSpPr>
            <p:grpSpPr>
              <a:xfrm>
                <a:off x="234578" y="1204216"/>
                <a:ext cx="1080000" cy="1008000"/>
                <a:chOff x="103962" y="1204216"/>
                <a:chExt cx="1224000" cy="1008000"/>
              </a:xfrm>
            </p:grpSpPr>
            <p:sp>
              <p:nvSpPr>
                <p:cNvPr id="76" name="Content Placeholder 1"/>
                <p:cNvSpPr txBox="1">
                  <a:spLocks/>
                </p:cNvSpPr>
                <p:nvPr/>
              </p:nvSpPr>
              <p:spPr>
                <a:xfrm>
                  <a:off x="103962" y="1204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marR="0" lvl="0" algn="ctr" defTabSz="914400" rtl="1" eaLnBrk="1" fontAlgn="auto" latinLnBrk="0" hangingPunct="1">
                    <a:spcAft>
                      <a:spcPts val="0"/>
                    </a:spcAft>
                    <a:buClr>
                      <a:schemeClr val="accent2"/>
                    </a:buClr>
                    <a:buSzPct val="85000"/>
                    <a:tabLst/>
                    <a:defRPr/>
                  </a:pPr>
                  <a:r>
                    <a:rPr lang="fa-IR" dirty="0" smtClean="0">
                      <a:solidFill>
                        <a:srgbClr val="AA629B"/>
                      </a:solidFill>
                    </a:rPr>
                    <a:t>آزمون‏</a:t>
                  </a:r>
                  <a:r>
                    <a:rPr lang="fa-IR" dirty="0">
                      <a:solidFill>
                        <a:srgbClr val="AA629B"/>
                      </a:solidFill>
                    </a:rPr>
                    <a:t>ها</a:t>
                  </a:r>
                </a:p>
              </p:txBody>
            </p:sp>
            <p:sp>
              <p:nvSpPr>
                <p:cNvPr id="77" name="Content Placeholder 1"/>
                <p:cNvSpPr txBox="1">
                  <a:spLocks/>
                </p:cNvSpPr>
                <p:nvPr/>
              </p:nvSpPr>
              <p:spPr>
                <a:xfrm>
                  <a:off x="103962" y="1708216"/>
                  <a:ext cx="1224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انواع معایب</a:t>
                  </a:r>
                </a:p>
              </p:txBody>
            </p:sp>
          </p:grpSp>
          <p:sp>
            <p:nvSpPr>
              <p:cNvPr id="75" name="Content Placeholder 1"/>
              <p:cNvSpPr txBox="1">
                <a:spLocks/>
              </p:cNvSpPr>
              <p:nvPr/>
            </p:nvSpPr>
            <p:spPr>
              <a:xfrm>
                <a:off x="234578" y="2214554"/>
                <a:ext cx="1080000" cy="504000"/>
              </a:xfrm>
              <a:prstGeom prst="rect">
                <a:avLst/>
              </a:prstGeom>
              <a:solidFill>
                <a:schemeClr val="accent1">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چشمی</a:t>
                </a:r>
                <a:endParaRPr lang="fa-IR" sz="1600" dirty="0" smtClean="0">
                  <a:solidFill>
                    <a:srgbClr val="AA629B"/>
                  </a:solidFill>
                </a:endParaRPr>
              </a:p>
            </p:txBody>
          </p:sp>
        </p:grpSp>
        <p:sp>
          <p:nvSpPr>
            <p:cNvPr id="55" name="Content Placeholder 1"/>
            <p:cNvSpPr txBox="1">
              <a:spLocks/>
            </p:cNvSpPr>
            <p:nvPr/>
          </p:nvSpPr>
          <p:spPr>
            <a:xfrm>
              <a:off x="216000" y="264318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مایعات </a:t>
              </a:r>
              <a:r>
                <a:rPr lang="fa-IR" dirty="0">
                  <a:solidFill>
                    <a:srgbClr val="AA629B"/>
                  </a:solidFill>
                </a:rPr>
                <a:t>نافذ</a:t>
              </a:r>
            </a:p>
          </p:txBody>
        </p:sp>
        <p:sp>
          <p:nvSpPr>
            <p:cNvPr id="56" name="Content Placeholder 1"/>
            <p:cNvSpPr txBox="1">
              <a:spLocks/>
            </p:cNvSpPr>
            <p:nvPr/>
          </p:nvSpPr>
          <p:spPr>
            <a:xfrm>
              <a:off x="216000" y="3146400"/>
              <a:ext cx="1080000" cy="576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lnSpc>
                  <a:spcPct val="90000"/>
                </a:lnSpc>
                <a:buClr>
                  <a:schemeClr val="accent2"/>
                </a:buClr>
                <a:buSzPct val="85000"/>
                <a:defRPr/>
              </a:pPr>
              <a:r>
                <a:rPr lang="fa-IR" dirty="0" smtClean="0">
                  <a:solidFill>
                    <a:srgbClr val="AA629B"/>
                  </a:solidFill>
                </a:rPr>
                <a:t>ذرات مغناطیسی</a:t>
              </a:r>
            </a:p>
          </p:txBody>
        </p:sp>
        <p:sp>
          <p:nvSpPr>
            <p:cNvPr id="57" name="Content Placeholder 1"/>
            <p:cNvSpPr txBox="1">
              <a:spLocks/>
            </p:cNvSpPr>
            <p:nvPr/>
          </p:nvSpPr>
          <p:spPr>
            <a:xfrm>
              <a:off x="216000" y="3719834"/>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جریان </a:t>
              </a:r>
              <a:r>
                <a:rPr lang="fa-IR" dirty="0">
                  <a:solidFill>
                    <a:srgbClr val="AA629B"/>
                  </a:solidFill>
                </a:rPr>
                <a:t>گردابی</a:t>
              </a:r>
            </a:p>
          </p:txBody>
        </p:sp>
        <p:sp>
          <p:nvSpPr>
            <p:cNvPr id="58" name="Content Placeholder 1"/>
            <p:cNvSpPr txBox="1">
              <a:spLocks/>
            </p:cNvSpPr>
            <p:nvPr/>
          </p:nvSpPr>
          <p:spPr>
            <a:xfrm>
              <a:off x="216000" y="4219900"/>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فراصوتی</a:t>
              </a:r>
            </a:p>
          </p:txBody>
        </p:sp>
        <p:sp>
          <p:nvSpPr>
            <p:cNvPr id="59" name="Content Placeholder 1"/>
            <p:cNvSpPr txBox="1">
              <a:spLocks/>
            </p:cNvSpPr>
            <p:nvPr/>
          </p:nvSpPr>
          <p:spPr>
            <a:xfrm>
              <a:off x="216000" y="4719966"/>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پرتونگاری</a:t>
              </a:r>
            </a:p>
          </p:txBody>
        </p:sp>
        <p:sp>
          <p:nvSpPr>
            <p:cNvPr id="60" name="Content Placeholder 1"/>
            <p:cNvSpPr txBox="1">
              <a:spLocks/>
            </p:cNvSpPr>
            <p:nvPr/>
          </p:nvSpPr>
          <p:spPr>
            <a:xfrm>
              <a:off x="214282" y="5220032"/>
              <a:ext cx="1080000" cy="504000"/>
            </a:xfrm>
            <a:prstGeom prst="rect">
              <a:avLst/>
            </a:prstGeom>
            <a:solidFill>
              <a:schemeClr val="accent1">
                <a:lumMod val="20000"/>
                <a:lumOff val="80000"/>
              </a:schemeClr>
            </a:solidFill>
            <a:ln>
              <a:noFill/>
            </a:ln>
            <a:effectLst/>
            <a:scene3d>
              <a:camera prst="orthographicFront">
                <a:rot lat="0" lon="0" rev="0"/>
              </a:camera>
              <a:lightRig rig="chilly" dir="t">
                <a:rot lat="0" lon="0" rev="18480000"/>
              </a:lightRig>
            </a:scene3d>
            <a:sp3d prstMaterial="clear">
              <a:bevelT h="63500"/>
            </a:sp3d>
          </p:spPr>
          <p:style>
            <a:lnRef idx="1">
              <a:schemeClr val="dk1"/>
            </a:lnRef>
            <a:fillRef idx="2">
              <a:schemeClr val="dk1"/>
            </a:fillRef>
            <a:effectRef idx="1">
              <a:schemeClr val="dk1"/>
            </a:effectRef>
            <a:fontRef idx="minor">
              <a:schemeClr val="dk1"/>
            </a:fontRef>
          </p:style>
          <p:txBody>
            <a:bodyPr vert="horz" anchor="ctr">
              <a:noAutofit/>
            </a:bodyPr>
            <a:lstStyle/>
            <a:p>
              <a:pPr lvl="0" algn="ctr">
                <a:buClr>
                  <a:schemeClr val="accent2"/>
                </a:buClr>
                <a:buSzPct val="85000"/>
                <a:defRPr/>
              </a:pPr>
              <a:r>
                <a:rPr lang="fa-IR" dirty="0" smtClean="0">
                  <a:solidFill>
                    <a:srgbClr val="AA629B"/>
                  </a:solidFill>
                </a:rPr>
                <a:t>جمع‏</a:t>
              </a:r>
              <a:r>
                <a:rPr lang="fa-IR" dirty="0">
                  <a:solidFill>
                    <a:srgbClr val="AA629B"/>
                  </a:solidFill>
                </a:rPr>
                <a:t>بندی</a:t>
              </a:r>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Partonegari">
      <a:dk1>
        <a:srgbClr val="FFFFFF"/>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y Tem">
      <a:majorFont>
        <a:latin typeface="Constantia"/>
        <a:ea typeface=""/>
        <a:cs typeface="B Koodak"/>
      </a:majorFont>
      <a:minorFont>
        <a:latin typeface="Constantia"/>
        <a:ea typeface=""/>
        <a:cs typeface="B Mitr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TotalTime>
  <Words>2665</Words>
  <Application>Microsoft Office PowerPoint</Application>
  <PresentationFormat>On-screen Show (4:3)</PresentationFormat>
  <Paragraphs>767</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B Compset</vt:lpstr>
      <vt:lpstr>B Koodak</vt:lpstr>
      <vt:lpstr>B Mitra</vt:lpstr>
      <vt:lpstr>B Naznin</vt:lpstr>
      <vt:lpstr>Calibri</vt:lpstr>
      <vt:lpstr>Constantia</vt:lpstr>
      <vt:lpstr>Wingdings 2</vt:lpstr>
      <vt:lpstr>Office Theme</vt:lpstr>
      <vt:lpstr>آزمون‏های غیرمخرب</vt:lpstr>
      <vt:lpstr>آن‏‏چه می‏آموزید!</vt:lpstr>
      <vt:lpstr>عناوین</vt:lpstr>
      <vt:lpstr>اهمیّت یافتن خرابی‏های پنهان</vt:lpstr>
      <vt:lpstr>روشِ یافتن خرابی‏های پنهان</vt:lpstr>
      <vt:lpstr>آزمون‏های عیب‏یابی</vt:lpstr>
      <vt:lpstr>انواع معایب ممکن در قطعات</vt:lpstr>
      <vt:lpstr>آزمون چشمی: اصول و کاربرد</vt:lpstr>
      <vt:lpstr>آزمون چشمی: ابزار</vt:lpstr>
      <vt:lpstr>آزمون چشمی: ابزار (ادامه)</vt:lpstr>
      <vt:lpstr>آزمون مایعات نافذ: اصول</vt:lpstr>
      <vt:lpstr>آزمون مایعات نافذ: کاربرد</vt:lpstr>
      <vt:lpstr>آزمون مایعات نافذ: ابزار</vt:lpstr>
      <vt:lpstr>آزمون مایعات نافذ: روش کار</vt:lpstr>
      <vt:lpstr>آزمون مایعات نافذ: مزایا و معایب</vt:lpstr>
      <vt:lpstr>آزمون ذرات مغناطیسی: اصول</vt:lpstr>
      <vt:lpstr>آزمون ذرات مغناطیسی: اصول (ادامه)</vt:lpstr>
      <vt:lpstr>آزمون ذرات مغناطیسی: کاربرد</vt:lpstr>
      <vt:lpstr>آزمون ذرات مغناطیسی: ابزار</vt:lpstr>
      <vt:lpstr>آزمون ذرات مغناطیسی: روش کار</vt:lpstr>
      <vt:lpstr>آزمون ذرات مغناطیسی: مزایا و معایب</vt:lpstr>
      <vt:lpstr>آزمون جریان گردابی: القای الکترومغناطیسی</vt:lpstr>
      <vt:lpstr>آزمون جریان گردابی: اصول</vt:lpstr>
      <vt:lpstr>آزمون جریان گردابی: کاربرد</vt:lpstr>
      <vt:lpstr>آزمون جریان گردابی: ابزار و روش کار</vt:lpstr>
      <vt:lpstr>آزمون جریان گردابی: مزایا و معایب</vt:lpstr>
      <vt:lpstr>آزمون فراصوتی: اصول</vt:lpstr>
      <vt:lpstr>آزمون فراصوتی: اصول (ادامه)</vt:lpstr>
      <vt:lpstr>آزمون فراصوتی: کاربرد</vt:lpstr>
      <vt:lpstr>آزمون فراصوتی: ابزار</vt:lpstr>
      <vt:lpstr>آزمون فراصوتی: روش کار</vt:lpstr>
      <vt:lpstr>آزمون فراصوتی: مزایا و معایب</vt:lpstr>
      <vt:lpstr>آزمون پرتونگاری: اصول</vt:lpstr>
      <vt:lpstr>آزمون پرتونگاری: کاربرد</vt:lpstr>
      <vt:lpstr>آزمون پرتونگاری: ابزار</vt:lpstr>
      <vt:lpstr>آزمون پرتونگاری: روش کار</vt:lpstr>
      <vt:lpstr>آزمون پرتونگاری: مزایا و معایب</vt:lpstr>
      <vt:lpstr>جمع‏بندی</vt:lpstr>
      <vt:lpstr>جمع‏بندی (ادامه)</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Banoushi</dc:creator>
  <cp:lastModifiedBy>MJA</cp:lastModifiedBy>
  <cp:revision>91</cp:revision>
  <dcterms:created xsi:type="dcterms:W3CDTF">2015-11-07T11:15:31Z</dcterms:created>
  <dcterms:modified xsi:type="dcterms:W3CDTF">2017-06-18T06:52:55Z</dcterms:modified>
</cp:coreProperties>
</file>